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3883" autoAdjust="0"/>
  </p:normalViewPr>
  <p:slideViewPr>
    <p:cSldViewPr snapToGrid="0">
      <p:cViewPr varScale="1">
        <p:scale>
          <a:sx n="106" d="100"/>
          <a:sy n="106" d="100"/>
        </p:scale>
        <p:origin x="8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9309" y="2607816"/>
            <a:ext cx="284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57" y="2534120"/>
            <a:ext cx="2660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0" y="1547106"/>
            <a:ext cx="5258159" cy="305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30743"/>
            <a:ext cx="89819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côté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appliqué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gauche.</a:t>
            </a:r>
          </a:p>
        </p:txBody>
      </p:sp>
    </p:spTree>
    <p:extLst>
      <p:ext uri="{BB962C8B-B14F-4D97-AF65-F5344CB8AC3E}">
        <p14:creationId xmlns:p14="http://schemas.microsoft.com/office/powerpoint/2010/main" val="5539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1" y="1880578"/>
            <a:ext cx="7317175" cy="37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990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page au lieu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carte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25" y="3066670"/>
            <a:ext cx="2700459" cy="340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854680" y="39995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59380" y="46472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02380" y="47710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3730" y="53806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4" y="759883"/>
            <a:ext cx="111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Naviguez vers la page des détails et remarquez que le filtre n'est pas appliqué à ce niveau de page différent.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8803" y="1454556"/>
            <a:ext cx="11216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Retournez à la page GDP et appliquez le filtre basé sur </a:t>
            </a:r>
            <a:r>
              <a:rPr lang="fr-FR" sz="2000" b="1" dirty="0" err="1"/>
              <a:t>ContinentName</a:t>
            </a:r>
            <a:r>
              <a:rPr lang="fr-FR" sz="2000" dirty="0"/>
              <a:t> à toutes les pages, puis constatez que le filtre est maintenant appliqué à toutes les pages du rapport sans exception.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8803" y="2215967"/>
            <a:ext cx="1097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Revenez à la configuration au niveau du visuel et testez maintenant le type de filtre </a:t>
            </a:r>
            <a:r>
              <a:rPr lang="fr-FR" sz="2000" b="1" dirty="0"/>
              <a:t>Top N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08803" y="2745023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Configurez le filtre comme illustré dans la figure.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5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46" y="1496966"/>
            <a:ext cx="2074803" cy="205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46" y="1369959"/>
            <a:ext cx="1848108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704702"/>
            <a:ext cx="10134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Retournez au filtre au niveau de la page et constatez que </a:t>
            </a:r>
            <a:r>
              <a:rPr lang="fr-FR" b="1" dirty="0"/>
              <a:t>Top N</a:t>
            </a:r>
            <a:r>
              <a:rPr lang="fr-FR" dirty="0"/>
              <a:t> n'est plus une option de type de filtre.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148" y="5103373"/>
            <a:ext cx="10980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les types de filtres ne comprennent plus </a:t>
            </a:r>
            <a:r>
              <a:rPr lang="fr-FR" sz="2000" b="1" dirty="0"/>
              <a:t>Top N</a:t>
            </a:r>
            <a:r>
              <a:rPr lang="fr-FR" sz="2000" dirty="0"/>
              <a:t>, même au niveau de </a:t>
            </a:r>
            <a:r>
              <a:rPr lang="fr-FR" sz="2000" b="1" dirty="0"/>
              <a:t>Toutes les pages</a:t>
            </a:r>
            <a:r>
              <a:rPr lang="fr-FR" sz="2000" dirty="0"/>
              <a:t>, et qu'il est uniquement applicable au niveau du </a:t>
            </a:r>
            <a:r>
              <a:rPr lang="fr-FR" sz="2000" b="1" dirty="0"/>
              <a:t>Visuel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12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2" y="2198186"/>
            <a:ext cx="196215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797501" y="298408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68876" y="361273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2251" y="4193758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102" y="4489570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800367"/>
            <a:ext cx="9555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passant au type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Avancé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obtiendrons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fine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9" y="1471977"/>
            <a:ext cx="1920240" cy="374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29724" y="3020742"/>
            <a:ext cx="1733550" cy="220027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l'application du filtre avancé est assistée par un nombre défini de critères de filtration.</a:t>
            </a:r>
          </a:p>
        </p:txBody>
      </p:sp>
    </p:spTree>
    <p:extLst>
      <p:ext uri="{BB962C8B-B14F-4D97-AF65-F5344CB8AC3E}">
        <p14:creationId xmlns:p14="http://schemas.microsoft.com/office/powerpoint/2010/main" val="17336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" y="1341735"/>
            <a:ext cx="18954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0346" y="3328415"/>
            <a:ext cx="1685961" cy="3524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62499"/>
            <a:ext cx="8064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qu'il est applicable à au plus deux sélections par filtre en mode avancé.</a:t>
            </a:r>
          </a:p>
        </p:txBody>
      </p:sp>
    </p:spTree>
    <p:extLst>
      <p:ext uri="{BB962C8B-B14F-4D97-AF65-F5344CB8AC3E}">
        <p14:creationId xmlns:p14="http://schemas.microsoft.com/office/powerpoint/2010/main" val="32691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7170" r="3119" b="10668"/>
          <a:stretch/>
        </p:blipFill>
        <p:spPr bwMode="auto">
          <a:xfrm>
            <a:off x="2350478" y="3005846"/>
            <a:ext cx="5805238" cy="303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833" y="792551"/>
            <a:ext cx="11351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</a:t>
            </a:r>
            <a:r>
              <a:rPr kumimoji="0" lang="fr-FR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atelier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situé dans le dossier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Drillthrough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 Filtre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5224" y="1317448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Naviguez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l’emplacement du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chargez les deux tables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dans l’éditeur de requêtes.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1173" y="2131144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entre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établie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3072930"/>
            <a:ext cx="960018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un visuel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champ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60" y="893059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827702"/>
            <a:ext cx="3104428" cy="266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23" y="3906126"/>
            <a:ext cx="1773437" cy="269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86923" y="3906126"/>
            <a:ext cx="1773437" cy="4069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551" y="893059"/>
            <a:ext cx="448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Nommez</a:t>
            </a:r>
            <a:r>
              <a:rPr lang="fr-FR" sz="2000" dirty="0"/>
              <a:t> les deux pages du rapport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GDP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Continent </a:t>
            </a:r>
            <a:r>
              <a:rPr lang="fr-FR" sz="2000" dirty="0" smtClean="0"/>
              <a:t>Détails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373550" y="2160049"/>
            <a:ext cx="9408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trois visuels </a:t>
            </a:r>
            <a:r>
              <a:rPr lang="fr-FR" sz="2000" dirty="0" smtClean="0"/>
              <a:t>au </a:t>
            </a:r>
            <a:r>
              <a:rPr lang="fr-FR" sz="2000" dirty="0"/>
              <a:t>niveau </a:t>
            </a:r>
            <a:r>
              <a:rPr lang="fr-FR" sz="2000" dirty="0" smtClean="0"/>
              <a:t>de la page </a:t>
            </a:r>
            <a:r>
              <a:rPr lang="fr-FR" sz="2000" dirty="0"/>
              <a:t>GDP, un visuel de carte géographique, un visuel d’histogramme et un visuel d’étiquette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5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384" y="1067553"/>
            <a:ext cx="1088800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page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glissez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l’axe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X et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l’axe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Y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1900399"/>
            <a:ext cx="4358061" cy="318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16" y="1900399"/>
            <a:ext cx="2121634" cy="327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13216" y="1900400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3216" y="2467667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550" y="759906"/>
            <a:ext cx="764291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Nommer les deux pages respectivement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1912398"/>
            <a:ext cx="948271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Filled Map Visual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7" y="1304711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7" y="2531248"/>
            <a:ext cx="7467984" cy="396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5800" y="5899150"/>
            <a:ext cx="1130300" cy="19685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8" y="2247635"/>
            <a:ext cx="6020109" cy="416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638550" y="3022600"/>
            <a:ext cx="1035050" cy="1447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80" y="2247635"/>
            <a:ext cx="1895740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8166100" y="316865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077200" y="4041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384" y="948114"/>
            <a:ext cx="110548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lorsque aucun visuel n'est sélectionné, le volet de filtre affiche deux niveaux de filtre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niveau de la page actuelle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niveau de toutes les pages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01" y="886410"/>
            <a:ext cx="96160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lorsque un Visual est sélectionné un troisième niveau de filtrer apparaît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9" y="1454150"/>
            <a:ext cx="5759595" cy="478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7" y="1454150"/>
            <a:ext cx="1933845" cy="401058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40650" y="262890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51750" y="350207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7651750" y="4676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28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82" y="2734712"/>
            <a:ext cx="2886784" cy="211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4931" y="861917"/>
            <a:ext cx="10365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Essayez d’appliquer le filtre basé sur </a:t>
            </a:r>
            <a:r>
              <a:rPr lang="fr-FR" b="1" dirty="0" err="1"/>
              <a:t>ContinentName</a:t>
            </a:r>
            <a:r>
              <a:rPr lang="fr-FR" dirty="0"/>
              <a:t> pour chacun des niveaux séparément : le visuel, puis la page actuelle, puis toutes les pages.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146" y="1592886"/>
            <a:ext cx="10764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Remarquez le changement dans l’interface et notez également que le type de filtre est basique. Développez la liste déroulante du type de filtre.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9" b="14426"/>
          <a:stretch/>
        </p:blipFill>
        <p:spPr bwMode="auto">
          <a:xfrm>
            <a:off x="421499" y="1771612"/>
            <a:ext cx="4239878" cy="418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905" y="853322"/>
            <a:ext cx="28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Gardez</a:t>
            </a:r>
            <a:r>
              <a:rPr lang="en-US" dirty="0"/>
              <a:t> </a:t>
            </a:r>
            <a:r>
              <a:rPr lang="en-US" dirty="0" err="1"/>
              <a:t>l'alternative</a:t>
            </a:r>
            <a:r>
              <a:rPr lang="en-US" dirty="0"/>
              <a:t> </a:t>
            </a:r>
            <a:r>
              <a:rPr lang="en-US" dirty="0" err="1"/>
              <a:t>Basique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384" y="1222654"/>
            <a:ext cx="998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Sélectionnez l'Afrique et observez le changement dans la visualisation de la carte géographique.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515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2025-03-05T12:37:15Z</dcterms:modified>
</cp:coreProperties>
</file>