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59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0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75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67399" y="2422187"/>
            <a:ext cx="49684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Groupes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96097" y="2362242"/>
            <a:ext cx="42089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Groupes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4386" y="206257"/>
            <a:ext cx="1593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Groupes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86" y="1413153"/>
            <a:ext cx="4928947" cy="4281597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64386" y="84271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Maintenant, notez que l'histogramme change de structure, il affiche désormais tous les continents.</a:t>
            </a:r>
          </a:p>
        </p:txBody>
      </p:sp>
    </p:spTree>
    <p:extLst>
      <p:ext uri="{BB962C8B-B14F-4D97-AF65-F5344CB8AC3E}">
        <p14:creationId xmlns:p14="http://schemas.microsoft.com/office/powerpoint/2010/main" val="4147885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4386" y="206257"/>
            <a:ext cx="1593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Groupes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4386" y="799917"/>
            <a:ext cx="1098730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Essayez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supprimer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tous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les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notez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cela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n'est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pas possible,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vous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devrez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avoir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au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moins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panneau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des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4407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206049" y="2281704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28335" y="2197935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4386" y="206257"/>
            <a:ext cx="1593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Groupes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 descr="https://www5.lunapic.com/editor/working/160554750945737421?9104771779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4" b="10044"/>
          <a:stretch/>
        </p:blipFill>
        <p:spPr bwMode="auto">
          <a:xfrm>
            <a:off x="2952535" y="3004457"/>
            <a:ext cx="6012710" cy="29563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497306" y="892024"/>
            <a:ext cx="109842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/>
              <a:t>Note : </a:t>
            </a:r>
            <a:r>
              <a:rPr lang="fr-FR" sz="2000" dirty="0" smtClean="0"/>
              <a:t>Cet atelier utilise </a:t>
            </a:r>
            <a:r>
              <a:rPr lang="fr-FR" sz="2000" dirty="0"/>
              <a:t>le fichier </a:t>
            </a:r>
            <a:r>
              <a:rPr lang="fr-FR" sz="2000" b="1" dirty="0"/>
              <a:t>gdp.xlsx </a:t>
            </a:r>
            <a:r>
              <a:rPr lang="fr-FR" sz="2000" dirty="0"/>
              <a:t>situé dans le dossier</a:t>
            </a:r>
            <a:r>
              <a:rPr lang="fr-FR" sz="2000" b="1" dirty="0"/>
              <a:t> </a:t>
            </a:r>
            <a:r>
              <a:rPr lang="fr-FR" sz="2000" b="1" dirty="0" err="1"/>
              <a:t>resources</a:t>
            </a:r>
            <a:r>
              <a:rPr lang="fr-FR" sz="2000" b="1" dirty="0"/>
              <a:t>\</a:t>
            </a:r>
            <a:r>
              <a:rPr lang="fr-FR" sz="2000" b="1" dirty="0" err="1"/>
              <a:t>Drillthrough</a:t>
            </a:r>
            <a:r>
              <a:rPr lang="fr-FR" sz="2000" b="1" dirty="0"/>
              <a:t> </a:t>
            </a:r>
            <a:r>
              <a:rPr lang="fr-FR" sz="2000" b="1" dirty="0" smtClean="0"/>
              <a:t>et Filtre</a:t>
            </a:r>
            <a:r>
              <a:rPr lang="fr-FR" sz="2000" dirty="0" smtClean="0"/>
              <a:t>.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497305" y="1435373"/>
            <a:ext cx="107230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Naviguez jusqu'à l'emplacement du fichier </a:t>
            </a:r>
            <a:r>
              <a:rPr lang="fr-FR" sz="2000" b="1" dirty="0"/>
              <a:t>gdp.xlsx </a:t>
            </a:r>
            <a:r>
              <a:rPr lang="fr-FR" sz="2000" dirty="0"/>
              <a:t>et chargez les deux tables </a:t>
            </a:r>
            <a:r>
              <a:rPr lang="fr-FR" sz="2000" b="1" dirty="0"/>
              <a:t>continent</a:t>
            </a:r>
            <a:r>
              <a:rPr lang="fr-FR" sz="2000" dirty="0"/>
              <a:t> et </a:t>
            </a:r>
            <a:r>
              <a:rPr lang="fr-FR" sz="2000" b="1" dirty="0" err="1"/>
              <a:t>gdp</a:t>
            </a:r>
            <a:r>
              <a:rPr lang="fr-FR" sz="2000" b="1" dirty="0"/>
              <a:t> 2018</a:t>
            </a:r>
            <a:r>
              <a:rPr lang="fr-FR" sz="2000" dirty="0"/>
              <a:t> au niveau de l'éditeur de requêtes.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497305" y="2233681"/>
            <a:ext cx="67301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/>
              <a:t>Vérifiez que la relation entre </a:t>
            </a:r>
            <a:r>
              <a:rPr lang="fr-FR" sz="2000" b="1" dirty="0"/>
              <a:t>continent</a:t>
            </a:r>
            <a:r>
              <a:rPr lang="fr-FR" sz="2000" dirty="0"/>
              <a:t> et </a:t>
            </a:r>
            <a:r>
              <a:rPr lang="fr-FR" sz="2000" b="1" dirty="0" err="1"/>
              <a:t>gdp</a:t>
            </a:r>
            <a:r>
              <a:rPr lang="fr-FR" sz="2000" b="1" dirty="0"/>
              <a:t> 2018</a:t>
            </a:r>
            <a:r>
              <a:rPr lang="fr-FR" sz="2000" dirty="0"/>
              <a:t> est établie.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4386" y="206257"/>
            <a:ext cx="1593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Groupes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4385" y="889483"/>
            <a:ext cx="11447187" cy="736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sz="2000" dirty="0"/>
              <a:t>Ajoutez un visuel </a:t>
            </a:r>
            <a:r>
              <a:rPr lang="fr-FR" sz="2000" b="1" dirty="0"/>
              <a:t>Histogramme en colonnes groupées</a:t>
            </a:r>
            <a:r>
              <a:rPr lang="fr-FR" sz="2000" dirty="0"/>
              <a:t> à la scène et faites glisser </a:t>
            </a:r>
            <a:r>
              <a:rPr lang="fr-FR" sz="2000" b="1" dirty="0" err="1"/>
              <a:t>ContinentName</a:t>
            </a:r>
            <a:r>
              <a:rPr lang="fr-FR" sz="2000" dirty="0"/>
              <a:t> et </a:t>
            </a:r>
            <a:r>
              <a:rPr lang="fr-FR" sz="2000" b="1" dirty="0" err="1"/>
              <a:t>gdp</a:t>
            </a:r>
            <a:r>
              <a:rPr lang="fr-FR" sz="2000" dirty="0"/>
              <a:t> vers les propriétés </a:t>
            </a:r>
            <a:r>
              <a:rPr lang="fr-FR" sz="2000" b="1" dirty="0"/>
              <a:t>Axe</a:t>
            </a:r>
            <a:r>
              <a:rPr lang="fr-FR" sz="2000" dirty="0"/>
              <a:t> et </a:t>
            </a:r>
            <a:r>
              <a:rPr lang="fr-FR" sz="2000" b="1" dirty="0"/>
              <a:t>Valeurs</a:t>
            </a:r>
            <a:r>
              <a:rPr lang="fr-FR" sz="2000" dirty="0"/>
              <a:t> respectivement.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341" y="1734548"/>
            <a:ext cx="4748202" cy="4650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9475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4386" y="206257"/>
            <a:ext cx="1593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Groupes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933" y="1508031"/>
            <a:ext cx="5071110" cy="45294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64386" y="771708"/>
            <a:ext cx="104395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Sélectionnez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les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colonnes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North America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South America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puis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faites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droit et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sélectionnez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Grouper les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données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7005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87" y="1510098"/>
            <a:ext cx="3904877" cy="256860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64386" y="206257"/>
            <a:ext cx="1593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Groupes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62526" y="3633537"/>
            <a:ext cx="3442238" cy="445168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754" y="1510097"/>
            <a:ext cx="4243791" cy="1774969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3979333" y="2413000"/>
            <a:ext cx="2116667" cy="149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28553" y="797283"/>
            <a:ext cx="111630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Notez l'ajout d'un nouveau champ au niveau de la table </a:t>
            </a:r>
            <a:r>
              <a:rPr lang="fr-FR" sz="2000" b="1" dirty="0"/>
              <a:t>Continent</a:t>
            </a:r>
            <a:r>
              <a:rPr lang="fr-FR" sz="2000" dirty="0"/>
              <a:t>, renommez-le en </a:t>
            </a:r>
            <a:r>
              <a:rPr lang="fr-FR" sz="2000" b="1" dirty="0" err="1"/>
              <a:t>America</a:t>
            </a:r>
            <a:r>
              <a:rPr lang="fr-FR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08436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4386" y="206257"/>
            <a:ext cx="1593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Groupes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"/>
          <a:stretch/>
        </p:blipFill>
        <p:spPr bwMode="auto">
          <a:xfrm>
            <a:off x="4411133" y="1371843"/>
            <a:ext cx="6353627" cy="45856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78" y="1260972"/>
            <a:ext cx="2572109" cy="4696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364386" y="729477"/>
            <a:ext cx="106634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Faites un clic droit sur le champ nouvellement ajouté et appliquez </a:t>
            </a:r>
            <a:r>
              <a:rPr lang="fr-FR" sz="2000" b="1" dirty="0"/>
              <a:t>Modifier les groupes</a:t>
            </a:r>
            <a:r>
              <a:rPr lang="fr-FR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18926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4386" y="206257"/>
            <a:ext cx="1593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Groupes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710" y="1937756"/>
            <a:ext cx="5156264" cy="461548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21678" y="737427"/>
            <a:ext cx="114448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Remplacez le champ </a:t>
            </a:r>
            <a:r>
              <a:rPr lang="fr-FR" sz="2000" b="1" dirty="0" err="1"/>
              <a:t>ContainsName</a:t>
            </a:r>
            <a:r>
              <a:rPr lang="fr-FR" sz="2000" dirty="0"/>
              <a:t> par le nouveau champ </a:t>
            </a:r>
            <a:r>
              <a:rPr lang="fr-FR" sz="2000" b="1" dirty="0" err="1"/>
              <a:t>ContainsName</a:t>
            </a:r>
            <a:r>
              <a:rPr lang="fr-FR" sz="2000" b="1" dirty="0"/>
              <a:t>(Groupes)</a:t>
            </a:r>
            <a:r>
              <a:rPr lang="fr-FR" sz="2000" dirty="0"/>
              <a:t> qui s'appelle maintenant </a:t>
            </a:r>
            <a:r>
              <a:rPr lang="fr-FR" sz="2000" b="1" dirty="0" err="1"/>
              <a:t>America</a:t>
            </a:r>
            <a:r>
              <a:rPr lang="fr-FR" sz="2000" dirty="0"/>
              <a:t> au niveau de l'histogramme et observez le changement dans la présentation des données.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71179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4386" y="206257"/>
            <a:ext cx="1593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Groupes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98" y="1501968"/>
            <a:ext cx="4154480" cy="43419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456053" y="729477"/>
            <a:ext cx="110323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Modifiez les groupes </a:t>
            </a:r>
            <a:r>
              <a:rPr lang="fr-FR" sz="2000" b="1" dirty="0" err="1"/>
              <a:t>ContainsName</a:t>
            </a:r>
            <a:r>
              <a:rPr lang="fr-FR" sz="2000" b="1" dirty="0"/>
              <a:t>(Groupes)</a:t>
            </a:r>
            <a:r>
              <a:rPr lang="fr-FR" sz="2000" dirty="0"/>
              <a:t> en faisant un clic droit dessus et en cliquant sur </a:t>
            </a:r>
            <a:r>
              <a:rPr lang="fr-FR" sz="2000" b="1" dirty="0"/>
              <a:t>Modifier les groupes</a:t>
            </a:r>
            <a:r>
              <a:rPr lang="fr-FR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48412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4386" y="206257"/>
            <a:ext cx="1593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Groupes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23" y="1940805"/>
            <a:ext cx="7059010" cy="137179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13348" y="2694311"/>
            <a:ext cx="3651871" cy="618285"/>
          </a:xfrm>
          <a:prstGeom prst="rect">
            <a:avLst/>
          </a:prstGeom>
          <a:solidFill>
            <a:srgbClr val="FF0000">
              <a:alpha val="31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14804" y="790046"/>
            <a:ext cx="103654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Notez que le type de groupe affiche seulement une option, à savoir </a:t>
            </a:r>
            <a:r>
              <a:rPr lang="fr-FR" sz="2000" b="1" dirty="0"/>
              <a:t>Liste uniquement</a:t>
            </a:r>
            <a:r>
              <a:rPr lang="fr-FR" sz="2000" dirty="0"/>
              <a:t>, bien qu'il s'agisse d'une liste déroulante, et cela est dû au fait que le champ de regroupement est non numérique. Notez également que l'option est désactivée.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513348" y="3531101"/>
            <a:ext cx="106450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Sélectionnez </a:t>
            </a:r>
            <a:r>
              <a:rPr lang="fr-FR" sz="2000" b="1" dirty="0"/>
              <a:t>Afrique</a:t>
            </a:r>
            <a:r>
              <a:rPr lang="fr-FR" sz="2000" dirty="0"/>
              <a:t> dans le panneau de gauche et cliquez sur le bouton </a:t>
            </a:r>
            <a:r>
              <a:rPr lang="fr-FR" sz="2000" b="1" dirty="0"/>
              <a:t>Grouper</a:t>
            </a:r>
            <a:r>
              <a:rPr lang="fr-FR" sz="2000" dirty="0"/>
              <a:t>, gardez le nom </a:t>
            </a:r>
            <a:r>
              <a:rPr lang="fr-FR" sz="2000" b="1" dirty="0"/>
              <a:t>Afrique</a:t>
            </a:r>
            <a:r>
              <a:rPr lang="fr-FR" sz="2000" dirty="0"/>
              <a:t> dans le nouveau groupe.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513347" y="4328623"/>
            <a:ext cx="107757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Créez maintenant un groupe qui correspond à chaque continent pour représenter le reste des continents au même niveau de l'histogramme.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495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320</Words>
  <Application>Microsoft Office PowerPoint</Application>
  <PresentationFormat>Widescreen</PresentationFormat>
  <Paragraphs>31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19</cp:revision>
  <dcterms:created xsi:type="dcterms:W3CDTF">2024-12-26T12:00:01Z</dcterms:created>
  <dcterms:modified xsi:type="dcterms:W3CDTF">2025-03-05T12:48:09Z</dcterms:modified>
</cp:coreProperties>
</file>