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053" y="1673630"/>
            <a:ext cx="11260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Bins </a:t>
            </a:r>
          </a:p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</a:t>
            </a:r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Compartiements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4151" y="1613580"/>
            <a:ext cx="89742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Bins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Compartiements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4073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https://www3.lunapic.com/editor/working/160560713860238536?789357150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99" y="3502502"/>
            <a:ext cx="5640833" cy="2478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98759" y="777027"/>
            <a:ext cx="10752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Note :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Ce laboratoire utilise le fichier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gdp.xlsx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situé dans le dossier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\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Drillthrough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Filtre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759" y="1387512"/>
            <a:ext cx="11076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Naviguez jusqu'à l'emplacement du fichier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gdp.xlsx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et chargez les deux tables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Continent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gdp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2018 au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niveau de l'éditeur de requêtes.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8759" y="2181632"/>
            <a:ext cx="613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Importez la table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Synthèse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au niveau de la liste des tables.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759" y="2698753"/>
            <a:ext cx="10228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Vérifiez que la relation entre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Contient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Synthèse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est bien établie.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3879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fr-FR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Compartiments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/>
          <a:stretch/>
        </p:blipFill>
        <p:spPr bwMode="auto">
          <a:xfrm>
            <a:off x="4857892" y="2239382"/>
            <a:ext cx="6740550" cy="343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99" y="2239382"/>
            <a:ext cx="2048161" cy="35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3828505" y="3441032"/>
            <a:ext cx="733927" cy="7459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9382" y="743204"/>
            <a:ext cx="110469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Cliquez avec le bouton droit sur la zone des champs du nombre de pays et appliquez la fonction Nouveau groupe.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6068" y="1553532"/>
            <a:ext cx="4507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Notez que l'interface est un peu similaire.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8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3879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Compartiments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38" y="3248527"/>
            <a:ext cx="3417780" cy="3335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4278733" y="3726545"/>
            <a:ext cx="577516" cy="5173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701217" y="5500535"/>
            <a:ext cx="577516" cy="5173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521" y="391859"/>
            <a:ext cx="2353003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9771520" y="1336719"/>
            <a:ext cx="2353003" cy="32485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1051" y="725927"/>
            <a:ext cx="103274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Notez qu'il y a maintenant deux options au niveau du type de compartiment : 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Bin (Compartiment) et List (Liste).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050" y="2092414"/>
            <a:ext cx="11723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Choisissez 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Bin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et remarquez la présence d'un nouveau champ dans la table Résumé : </a:t>
            </a:r>
            <a:r>
              <a:rPr lang="fr-F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Nombre de pays (Compartiments)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60" y="2781248"/>
            <a:ext cx="111329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Changez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lang="en-US" altLang="en-US" sz="2000" dirty="0" err="1">
                <a:latin typeface="Arial" panose="020B0604020202020204" pitchFamily="34" charset="0"/>
              </a:rPr>
              <a:t>p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aramètre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compartiment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 à 10.</a:t>
            </a:r>
          </a:p>
        </p:txBody>
      </p:sp>
    </p:spTree>
    <p:extLst>
      <p:ext uri="{BB962C8B-B14F-4D97-AF65-F5344CB8AC3E}">
        <p14:creationId xmlns:p14="http://schemas.microsoft.com/office/powerpoint/2010/main" val="31503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4073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555" y="1722770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41,49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18" y="3254987"/>
            <a:ext cx="8173266" cy="30854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9018" y="3537284"/>
            <a:ext cx="436961" cy="42110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38923" y="5618747"/>
            <a:ext cx="2113361" cy="3007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3555" y="862876"/>
            <a:ext cx="95894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qu'au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niveau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données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nouvelle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représente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classification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pays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pays par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intervalles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7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4073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0" y="1938194"/>
            <a:ext cx="4370070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Down Arrow 8"/>
          <p:cNvSpPr/>
          <p:nvPr/>
        </p:nvSpPr>
        <p:spPr>
          <a:xfrm>
            <a:off x="3129229" y="2187255"/>
            <a:ext cx="254635" cy="29718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823" y="1938194"/>
            <a:ext cx="5761355" cy="4358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7043" y="844167"/>
            <a:ext cx="110337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Passez à Excel et générez un ensemble de dates, puis entrez ces dates directement en tant que nouvelle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dans Power BI en utilisant l'option d'importation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Entrer des données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4073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8228"/>
          <a:stretch/>
        </p:blipFill>
        <p:spPr bwMode="auto">
          <a:xfrm>
            <a:off x="506066" y="1640139"/>
            <a:ext cx="5060950" cy="235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759" y="743227"/>
            <a:ext cx="109728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Essayez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dates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l'interface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6066" y="3045707"/>
            <a:ext cx="2436514" cy="2612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4073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3" y="1498791"/>
            <a:ext cx="2490737" cy="455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5639" y="787161"/>
            <a:ext cx="5905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Vérifiez la structure de la table au niveau des données.</a:t>
            </a:r>
          </a:p>
        </p:txBody>
      </p:sp>
    </p:spTree>
    <p:extLst>
      <p:ext uri="{BB962C8B-B14F-4D97-AF65-F5344CB8AC3E}">
        <p14:creationId xmlns:p14="http://schemas.microsoft.com/office/powerpoint/2010/main" val="287244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6049" y="228170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8335" y="219793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294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2025-03-05T13:04:49Z</dcterms:modified>
</cp:coreProperties>
</file>