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3585" y="2250306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585" y="218269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Related &amp; Related table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95" y="1910814"/>
            <a:ext cx="5334744" cy="29912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59801" y="808347"/>
            <a:ext cx="6471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Cette démo utilise les tables </a:t>
            </a:r>
            <a:r>
              <a:rPr lang="fr-FR" sz="2000" b="1" dirty="0" err="1"/>
              <a:t>DimProduct</a:t>
            </a:r>
            <a:r>
              <a:rPr lang="fr-FR" sz="2000" dirty="0"/>
              <a:t> et </a:t>
            </a:r>
            <a:r>
              <a:rPr lang="fr-FR" sz="2000" b="1" dirty="0"/>
              <a:t>FactSales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9801" y="1293882"/>
            <a:ext cx="96779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la relation entre </a:t>
            </a:r>
            <a:r>
              <a:rPr lang="fr-FR" sz="2000" b="1" dirty="0" err="1"/>
              <a:t>DimProduct</a:t>
            </a:r>
            <a:r>
              <a:rPr lang="fr-FR" sz="2000" dirty="0"/>
              <a:t> et </a:t>
            </a:r>
            <a:r>
              <a:rPr lang="fr-FR" sz="2000" b="1" dirty="0" err="1" smtClean="0"/>
              <a:t>FactSales</a:t>
            </a:r>
            <a:r>
              <a:rPr lang="fr-FR" sz="2000" dirty="0" smtClean="0"/>
              <a:t> </a:t>
            </a:r>
            <a:r>
              <a:rPr lang="fr-FR" sz="2000" dirty="0"/>
              <a:t>est de type un à plusieurs.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5875" y="1404683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Product Model=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DimProduct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BrandName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89" y="1404683"/>
            <a:ext cx="2238687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Rectangle 10"/>
          <p:cNvSpPr/>
          <p:nvPr/>
        </p:nvSpPr>
        <p:spPr>
          <a:xfrm>
            <a:off x="599389" y="3041889"/>
            <a:ext cx="2238687" cy="210902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544" y="1823266"/>
            <a:ext cx="4744112" cy="1419423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942313" y="1861000"/>
            <a:ext cx="1119344" cy="1430940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9383" y="826060"/>
            <a:ext cx="100996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Ajoutez une nouvelle colonne calculée à la table </a:t>
            </a:r>
            <a:r>
              <a:rPr lang="fr-FR" sz="2000" b="1" dirty="0" err="1" smtClean="0"/>
              <a:t>FactSales</a:t>
            </a:r>
            <a:r>
              <a:rPr lang="fr-FR" sz="2000" dirty="0" smtClean="0"/>
              <a:t> </a:t>
            </a:r>
            <a:r>
              <a:rPr lang="fr-FR" sz="2000" dirty="0"/>
              <a:t>appelée </a:t>
            </a:r>
            <a:r>
              <a:rPr lang="fr-FR" sz="2000" b="1" dirty="0"/>
              <a:t>"Product Model"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99389" y="3655850"/>
            <a:ext cx="11246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La colonne </a:t>
            </a:r>
            <a:r>
              <a:rPr lang="fr-FR" b="1" dirty="0"/>
              <a:t>"Product Model" </a:t>
            </a:r>
            <a:r>
              <a:rPr lang="fr-FR" dirty="0"/>
              <a:t>doit être située au niveau de la table </a:t>
            </a:r>
            <a:r>
              <a:rPr lang="fr-FR" b="1" dirty="0" err="1" smtClean="0"/>
              <a:t>FactSales</a:t>
            </a:r>
            <a:r>
              <a:rPr lang="fr-F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94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3412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Related &amp; Related Table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2302" y="2303310"/>
            <a:ext cx="9838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Last Date Key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RELATEDTABLE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DateKey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301" y="822277"/>
            <a:ext cx="111561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Pour représenter un champ au niveau de </a:t>
            </a:r>
            <a:r>
              <a:rPr lang="fr-FR" sz="2000" b="1" dirty="0" err="1"/>
              <a:t>DimProduct</a:t>
            </a:r>
            <a:r>
              <a:rPr lang="fr-FR" sz="2000" dirty="0"/>
              <a:t> à partir de </a:t>
            </a:r>
            <a:r>
              <a:rPr lang="fr-FR" sz="2000" b="1" dirty="0" err="1"/>
              <a:t>FactInternetSales</a:t>
            </a:r>
            <a:r>
              <a:rPr lang="fr-FR" sz="2000" dirty="0"/>
              <a:t>, nous considérons la représentation de la clé de la dernière date du produit au niveau de la colonne.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42302" y="1683627"/>
            <a:ext cx="105579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 une colonne nommée </a:t>
            </a:r>
            <a:r>
              <a:rPr lang="fr-FR" sz="2000" b="1" dirty="0"/>
              <a:t>"Last Date Key" </a:t>
            </a:r>
            <a:r>
              <a:rPr lang="fr-FR" sz="2000" dirty="0"/>
              <a:t>qui représente la clé de la dernière date.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387300" y="2892215"/>
            <a:ext cx="109911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qu'une colonne a été ajoutée à la collection de colonnes appelée </a:t>
            </a:r>
            <a:r>
              <a:rPr lang="fr-FR" sz="2000" b="1" dirty="0"/>
              <a:t>"Last Date Key"</a:t>
            </a:r>
            <a:r>
              <a:rPr lang="fr-FR" sz="2000" dirty="0"/>
              <a:t>, qui contient des valeurs correspondant à la dernière date d'embarquement.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8053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169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18</cp:revision>
  <dcterms:created xsi:type="dcterms:W3CDTF">2024-12-26T12:00:01Z</dcterms:created>
  <dcterms:modified xsi:type="dcterms:W3CDTF">2025-03-07T13:48:15Z</dcterms:modified>
</cp:coreProperties>
</file>