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6723" y="1979660"/>
            <a:ext cx="9134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Arbre</a:t>
            </a:r>
            <a:endParaRPr lang="en-US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</a:t>
            </a:r>
            <a:r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 décomposition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2868" y="1918930"/>
            <a:ext cx="9134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Arbre</a:t>
            </a:r>
            <a:endParaRPr lang="en-US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</a:t>
            </a:r>
            <a:r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 d</a:t>
            </a:r>
            <a:r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écomposition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Arbre de décomposition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63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Remarque :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cet atelier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 basé sur le fichier Excel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Sales.xlsx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dans les sources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35" y="1227704"/>
            <a:ext cx="417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un arbre de décomposition à la scène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32"/>
          <a:stretch/>
        </p:blipFill>
        <p:spPr>
          <a:xfrm>
            <a:off x="462775" y="1870051"/>
            <a:ext cx="5151065" cy="3093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Arbre de décomposition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7" y="2010515"/>
            <a:ext cx="1648055" cy="16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3086" y="835819"/>
            <a:ext cx="898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quantité retournée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la table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FactSales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l'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au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nom du canal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au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type de promotion et au nom de la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marque et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7210" r="22090"/>
          <a:stretch/>
        </p:blipFill>
        <p:spPr>
          <a:xfrm>
            <a:off x="2712068" y="2010515"/>
            <a:ext cx="2637985" cy="883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85720" y="2858358"/>
            <a:ext cx="41251" cy="1376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22926" y="4234567"/>
            <a:ext cx="321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total de </a:t>
            </a: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la quantité retournée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77018" y="2241311"/>
            <a:ext cx="1993803" cy="89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70821" y="2010515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Suggestions d'analyse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0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Arbre de décomposition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463" y="801444"/>
            <a:ext cx="256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Cliquez sur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signe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386" r="13008" b="11221"/>
          <a:stretch/>
        </p:blipFill>
        <p:spPr>
          <a:xfrm>
            <a:off x="323132" y="1650044"/>
            <a:ext cx="5166871" cy="1959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>
            <a:stCxn id="13" idx="1"/>
          </p:cNvCxnSpPr>
          <p:nvPr/>
        </p:nvCxnSpPr>
        <p:spPr>
          <a:xfrm flipH="1">
            <a:off x="3767603" y="1730105"/>
            <a:ext cx="2792474" cy="1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0077" y="298944"/>
            <a:ext cx="3671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 vous cliquez en premier , Power BI le fera suggérer en fonction de</a:t>
            </a: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IA quelle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axe d’analyse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vient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premier soit le type de promotion</a:t>
            </a: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ou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nom de la marque ou le nom de la chaîne et cela donne</a:t>
            </a: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valeurs les plus élevées des quantités de retour basées sur cela</a:t>
            </a: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Axe d'analyse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3197" y="3667911"/>
            <a:ext cx="4371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 vous cliquez en premier , Power BI le fera suggérer en fonction de</a:t>
            </a: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IA quelle analyse axe vient en premier soit le type de promotion</a:t>
            </a: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Ou le nom de la marque ou le nom de la chaîne et cela donne</a:t>
            </a: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valeurs les plus basses des quantités de retour basées sur cela</a:t>
            </a: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Axe d'analyse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706874" y="2323052"/>
            <a:ext cx="2736323" cy="2637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6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Arbre de décomposition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463" y="801444"/>
            <a:ext cx="8698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Cliquez sur le signe </a:t>
            </a:r>
            <a:r>
              <a:rPr lang="fr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pour proposer le nom de marque qui vient en premier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0" t="4100" r="-780" b="-815"/>
          <a:stretch/>
        </p:blipFill>
        <p:spPr>
          <a:xfrm>
            <a:off x="559150" y="1629745"/>
            <a:ext cx="3524742" cy="408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8563" t="4256" r="48038" b="91328"/>
          <a:stretch/>
        </p:blipFill>
        <p:spPr>
          <a:xfrm>
            <a:off x="4585100" y="1629745"/>
            <a:ext cx="433137" cy="67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260345" y="1629745"/>
            <a:ext cx="60707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flou lumineux indique que l'axe d'analyse est choisi par</a:t>
            </a:r>
          </a:p>
          <a:p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BI et non l'utilisateur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2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Arbre de décomposition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386" y="613374"/>
            <a:ext cx="1084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Double-cliquez sur l'axe d'analyse et un signe de verrouillage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apparaîtra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ce qui signifie que l'axe est désormais fixe et ne pourra pas être remplacé tant qu'il ne sera pas déverrouillé.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9" y="1691301"/>
            <a:ext cx="5287113" cy="4048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401" t="3264" r="65401" b="93113"/>
          <a:stretch/>
        </p:blipFill>
        <p:spPr>
          <a:xfrm>
            <a:off x="6510802" y="595702"/>
            <a:ext cx="247508" cy="312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91" y="1172735"/>
            <a:ext cx="2083111" cy="3810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90762" t="13096" r="326" b="25559"/>
          <a:stretch/>
        </p:blipFill>
        <p:spPr>
          <a:xfrm>
            <a:off x="7108946" y="1215467"/>
            <a:ext cx="185630" cy="2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73983" y="2396189"/>
            <a:ext cx="3443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1361" y="2327864"/>
            <a:ext cx="3568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251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38</cp:revision>
  <dcterms:created xsi:type="dcterms:W3CDTF">2024-12-26T12:00:01Z</dcterms:created>
  <dcterms:modified xsi:type="dcterms:W3CDTF">2025-03-08T15:20:47Z</dcterms:modified>
</cp:coreProperties>
</file>