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8596" y="2474673"/>
            <a:ext cx="9134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" sz="80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Questions et réponses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0990" y="2407066"/>
            <a:ext cx="9134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Questions et réponses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et réponses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751" y="615697"/>
            <a:ext cx="553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Remarque :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ce laboratoire est basé sur le fichier Excel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Sales.xlsx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dans les sources Excel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135" y="1227704"/>
            <a:ext cx="365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Ajoutez un visuel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questions et réponses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à la scène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083" y="1820319"/>
            <a:ext cx="3649021" cy="4508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8098994" y="3597010"/>
            <a:ext cx="1164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Boîte de recherche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098994" y="4074687"/>
            <a:ext cx="294126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Objectif </a:t>
            </a:r>
            <a:r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Permet aux utilisateurs de </a:t>
            </a:r>
            <a:r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saisir une question </a:t>
            </a:r>
            <a:r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 langage naturel sur leur ensemble de données.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Exemple </a:t>
            </a:r>
            <a:r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Vous pouvez saisir « Quel est le total des ventes ? » ou « Afficher les ventes par région ».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Power BI utilise ses </a:t>
            </a:r>
            <a:r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capacités d'IA </a:t>
            </a:r>
            <a:r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pour interpréter la question et générer un visuel (par exemple, un tableau, un graphique ou un KPI) basé sur l'ensemble de données.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8047007" y="200408"/>
            <a:ext cx="34895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Ajoutez des synonymes maintenant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047007" y="938862"/>
            <a:ext cx="328743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Objectif </a:t>
            </a:r>
            <a:r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permet aux utilisateurs d' </a:t>
            </a:r>
            <a:r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améliorer les performances des questions-réponses </a:t>
            </a:r>
            <a:r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 ajoutant des synonymes pour les noms de champs ou les termes.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Pourquoi c'est utile</a:t>
            </a:r>
            <a:r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: si les utilisateurs utilisent des termes différents pour désigner le même champ (par exemple, « revenu » au lieu de « ventes »), vous pouvez ajouter ces synonymes afin que Power BI comprenne la requête.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Exemple </a:t>
            </a:r>
            <a:r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Ajoutez des synonymes tels que « bénéfice » pour « revenu net » ou « régions » pour « territoires ».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875188" y="961947"/>
            <a:ext cx="1171819" cy="969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 flipV="1">
            <a:off x="6953780" y="2385690"/>
            <a:ext cx="1145214" cy="1365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6867" y="1869887"/>
            <a:ext cx="1960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sz="1400" b="1">
                <a:latin typeface="Segoe UI" panose="020B0502040204020203" pitchFamily="34" charset="0"/>
                <a:cs typeface="Segoe UI" panose="020B0502040204020203" pitchFamily="34" charset="0"/>
              </a:rPr>
              <a:t>Questions suggérées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38370" y="2728070"/>
            <a:ext cx="2337564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Objectif </a:t>
            </a:r>
            <a:r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Power BI génère une liste de </a:t>
            </a:r>
            <a:r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questions prédéfinies </a:t>
            </a:r>
            <a:r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 fonction de la structure et des métadonnées de l'ensemble de données.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Pourquoi c'est utile </a:t>
            </a:r>
            <a:r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Donne aux utilisateurs des idées sur les types de questions qu'ils peuvent poser.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Encourage l’exploration de l’ensemble de données pour en tirer des enseignements.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Exemples dans la capture d'écran</a:t>
            </a:r>
            <a:r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« Afficher les canaux sombres » : renvoie probablement un tableau des dimensions des canaux.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« Quantité maximale de ventes » : renvoie la quantité de ventes la plus élevée de l'ensemble de données.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et réponses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9990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L'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 de synonymes mène désormais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à cette page de configuration pour ajouter comme un </a:t>
            </a:r>
            <a:endParaRPr lang="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langage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humain naturel pour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plus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flexible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expressions lors de la rédaction de questions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67" y="1650046"/>
            <a:ext cx="3074605" cy="3798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498" y="1650046"/>
            <a:ext cx="7733698" cy="3811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70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et réponses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9902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L'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 de synonymes mène désormais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à cette page de configuration pour ajouter comme </a:t>
            </a:r>
            <a:endParaRPr lang="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un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langage humain naturel pour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plus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flexible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expressions lors de la rédaction de questions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67" y="1650046"/>
            <a:ext cx="3074605" cy="3798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942" t="40977" r="5237" b="5366"/>
          <a:stretch/>
        </p:blipFill>
        <p:spPr>
          <a:xfrm>
            <a:off x="4186987" y="1718795"/>
            <a:ext cx="405639" cy="412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33" y="2197004"/>
            <a:ext cx="556660" cy="5009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37889" y="1740385"/>
            <a:ext cx="471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Pour afficher la boîte de dialogue de configuration globale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37889" y="2262834"/>
            <a:ext cx="3851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Pour convertir la question en visuel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3653372" y="1925052"/>
            <a:ext cx="533615" cy="184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3461576" y="2197005"/>
            <a:ext cx="627857" cy="2504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52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et réponses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388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Voici un exemple d'utilisation de Q et R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47" y="1378011"/>
            <a:ext cx="3724795" cy="4610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02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282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42</cp:revision>
  <dcterms:created xsi:type="dcterms:W3CDTF">2024-12-26T12:00:01Z</dcterms:created>
  <dcterms:modified xsi:type="dcterms:W3CDTF">2025-03-08T14:56:05Z</dcterms:modified>
</cp:coreProperties>
</file>