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8" autoAdjust="0"/>
    <p:restoredTop sz="93883" autoAdjust="0"/>
  </p:normalViewPr>
  <p:slideViewPr>
    <p:cSldViewPr snapToGrid="0">
      <p:cViewPr varScale="1">
        <p:scale>
          <a:sx n="113" d="100"/>
          <a:sy n="113" d="100"/>
        </p:scale>
        <p:origin x="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4229" y="2147179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Columns and bars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498" y="2086448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Columns and bars</a:t>
            </a: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929" y="804790"/>
            <a:ext cx="11396769" cy="67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visualization and try changing the visualization type by selecting a column or bar visualization type each time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929" y="3695988"/>
            <a:ext cx="893132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freight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of the month in English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2" y="1715364"/>
            <a:ext cx="2442253" cy="17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49" y="1715364"/>
            <a:ext cx="2444724" cy="17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313" y="1715364"/>
            <a:ext cx="2419931" cy="17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8985" y="1715364"/>
            <a:ext cx="2423936" cy="17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87" y="4223511"/>
            <a:ext cx="7815657" cy="2378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899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929" y="804790"/>
            <a:ext cx="11396769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Change the </a:t>
            </a:r>
            <a:r>
              <a:rPr lang="en" sz="1400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visual type </a:t>
            </a:r>
            <a:r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 100% </a:t>
            </a:r>
            <a:r>
              <a:rPr lang="en" sz="1400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stacked </a:t>
            </a:r>
            <a:r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Type</a:t>
            </a:r>
            <a:endParaRPr lang="en-US" sz="14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8" y="1377588"/>
            <a:ext cx="10156302" cy="3088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8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52510" y="24672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6647" y="25226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259" y="776408"/>
            <a:ext cx="8131056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exercise requires the database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1265541"/>
            <a:ext cx="1037236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FactSales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paintings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Sales.xls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  Sources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Folder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259" y="1767175"/>
            <a:ext cx="780104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 area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try hovering over the first 5 items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1" y="2394750"/>
            <a:ext cx="4105275" cy="296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583" y="2394750"/>
            <a:ext cx="4381560" cy="814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828800" y="3580598"/>
            <a:ext cx="1694046" cy="29528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428" y="806981"/>
            <a:ext cx="1087425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 bar chart visualization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scene and try to discover the icons located just at the bottom right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24" y="1492040"/>
            <a:ext cx="2943225" cy="2867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131545" y="4655428"/>
            <a:ext cx="833043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spot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.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555" y="5117008"/>
            <a:ext cx="1771897" cy="75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881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802" y="755783"/>
            <a:ext cx="1079862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three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sections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bottom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1" y="1451201"/>
            <a:ext cx="1875155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46" y="1451201"/>
            <a:ext cx="1551940" cy="1191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243" y="1457868"/>
            <a:ext cx="1533525" cy="117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84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341" y="763637"/>
            <a:ext cx="1023695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price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Fields section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FactInterntSales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axis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23" y="1261800"/>
            <a:ext cx="2591476" cy="5460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233062" y="6323798"/>
            <a:ext cx="942814" cy="250257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723" y="4329765"/>
            <a:ext cx="1266204" cy="26148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703673" y="4591251"/>
            <a:ext cx="529389" cy="1617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35" y="1261800"/>
            <a:ext cx="3947562" cy="3815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05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2" y="824534"/>
            <a:ext cx="897212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Drag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 year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axis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painting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23" y="1679957"/>
            <a:ext cx="3667125" cy="320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62" y="1679957"/>
            <a:ext cx="3391373" cy="4486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858703" y="3073682"/>
            <a:ext cx="1203157" cy="237409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1962" y="5138287"/>
            <a:ext cx="1673230" cy="26148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13811" y="3311091"/>
            <a:ext cx="644893" cy="1827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767" y="793961"/>
            <a:ext cx="533306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bar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section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719" y="5177590"/>
            <a:ext cx="367459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try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bars to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719" y="5690787"/>
            <a:ext cx="494975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text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change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text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9626"/>
          <a:stretch/>
        </p:blipFill>
        <p:spPr>
          <a:xfrm>
            <a:off x="563719" y="1307444"/>
            <a:ext cx="2044727" cy="2340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983" y="1307444"/>
            <a:ext cx="1667108" cy="354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628" y="1307444"/>
            <a:ext cx="3794130" cy="3781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34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929" y="804790"/>
            <a:ext cx="11396769" cy="150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visualization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Freight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to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axis parameter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 visualization changes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368" y="3117878"/>
            <a:ext cx="5753903" cy="290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0243" t="25072" r="16709" b="45113"/>
          <a:stretch/>
        </p:blipFill>
        <p:spPr>
          <a:xfrm>
            <a:off x="7894090" y="1982804"/>
            <a:ext cx="1559292" cy="1799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904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929" y="804790"/>
            <a:ext cx="11396769" cy="67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visualization and try changing the visualization type by selecting a column or bar visualization type each time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929" y="3695988"/>
            <a:ext cx="6096000" cy="13803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freight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of the month in English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constant line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2" y="1715364"/>
            <a:ext cx="2442253" cy="1740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49" y="1715364"/>
            <a:ext cx="2444724" cy="174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313" y="1715364"/>
            <a:ext cx="2419931" cy="1740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8985" y="1715364"/>
            <a:ext cx="2423936" cy="17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0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281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2024-12-26T12:00:01Z</dcterms:created>
  <dcterms:modified xsi:type="dcterms:W3CDTF">2025-04-06T15:59:15Z</dcterms:modified>
</cp:coreProperties>
</file>