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>
        <p:scale>
          <a:sx n="100" d="100"/>
          <a:sy n="100" d="100"/>
        </p:scale>
        <p:origin x="89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95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2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05490" y="2605489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funnels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36739" y="2553960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funnels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funnels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258" y="1328941"/>
            <a:ext cx="11472397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Funnel visualization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scene and configure the parameter values as shown in the table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132" y="808108"/>
            <a:ext cx="1147239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the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Sales2019823.xls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of Excel sources</a:t>
            </a:r>
            <a:endParaRPr lang="en-US" sz="2800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12" y="1946002"/>
            <a:ext cx="4839375" cy="3905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393" y="1946002"/>
            <a:ext cx="2135681" cy="24100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55633" y="2355850"/>
            <a:ext cx="1994567" cy="431800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55633" y="3172098"/>
            <a:ext cx="1981200" cy="371202"/>
          </a:xfrm>
          <a:prstGeom prst="rect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5" y="1437342"/>
            <a:ext cx="4801270" cy="39153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funnels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858910"/>
            <a:ext cx="9650473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year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field and observe the changes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86890" y="1455018"/>
            <a:ext cx="1941095" cy="31625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2336" y="1437342"/>
            <a:ext cx="1966278" cy="185195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10501" y="1815137"/>
            <a:ext cx="1988113" cy="31625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7150" y="3048870"/>
            <a:ext cx="4308296" cy="356806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49201" y="4381500"/>
            <a:ext cx="1418949" cy="165100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3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funnels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8051" y="745834"/>
            <a:ext cx="424321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Try hovering over one of the histograms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336" y="1483744"/>
            <a:ext cx="8240275" cy="47155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326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58</Words>
  <Application>Microsoft Office PowerPoint</Application>
  <PresentationFormat>Widescreen</PresentationFormat>
  <Paragraphs>13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2024-12-26T12:00:01Z</dcterms:created>
  <dcterms:modified xsi:type="dcterms:W3CDTF">2025-04-06T08:47:21Z</dcterms:modified>
</cp:coreProperties>
</file>