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53" d="100"/>
          <a:sy n="53" d="100"/>
        </p:scale>
        <p:origin x="10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arcgis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4862" y="2571113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ArcGIS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6111" y="2498960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ArcGIS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28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ArcGIS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7304" y="758756"/>
            <a:ext cx="11169889" cy="1779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lang="en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laboratory</a:t>
            </a:r>
            <a:r>
              <a:rPr lang="en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lang="en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connected </a:t>
            </a:r>
            <a:r>
              <a:rPr lang="en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Internet and have an </a:t>
            </a:r>
            <a:r>
              <a:rPr lang="en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 </a:t>
            </a:r>
            <a:r>
              <a:rPr lang="en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" u="sng" kern="0" dirty="0">
                <a:solidFill>
                  <a:srgbClr val="0563C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http://www.arcgis.com</a:t>
            </a:r>
            <a:endParaRPr lang="en-US" sz="2800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dirty="0" smtClean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must create a 21-day trial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 in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222" y="1436914"/>
            <a:ext cx="5733477" cy="4906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28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ArcGIS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068" y="787085"/>
            <a:ext cx="2874890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OK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dialog box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68" y="1361212"/>
            <a:ext cx="4142930" cy="3609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572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28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ArcGIS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9179" y="837554"/>
            <a:ext cx="7636042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below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right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options menu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 the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 settings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see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happens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happens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179" y="1705997"/>
            <a:ext cx="7986677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 the Location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Location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setting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245" y="2454549"/>
            <a:ext cx="5285976" cy="3568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6665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28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ArcGIS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133" y="803909"/>
            <a:ext cx="9904854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 the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profit value and observe the change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35" y="1342344"/>
            <a:ext cx="4875260" cy="3752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60524" y="5627217"/>
            <a:ext cx="4815036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City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 to Tootip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setting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08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96812" y="2389314"/>
            <a:ext cx="6772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0949" y="2444742"/>
            <a:ext cx="6772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102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24</cp:revision>
  <dcterms:created xsi:type="dcterms:W3CDTF">2024-12-26T12:00:01Z</dcterms:created>
  <dcterms:modified xsi:type="dcterms:W3CDTF">2025-04-05T10:53:29Z</dcterms:modified>
</cp:coreProperties>
</file>