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1" r:id="rId5"/>
    <p:sldId id="263" r:id="rId6"/>
    <p:sldId id="275" r:id="rId7"/>
    <p:sldId id="279" r:id="rId8"/>
    <p:sldId id="276" r:id="rId9"/>
    <p:sldId id="266" r:id="rId10"/>
    <p:sldId id="262" r:id="rId11"/>
    <p:sldId id="270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2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KPIs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227" y="2430137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KPIs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6" y="287382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personalized KPI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04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calculated column that returns a particular shape based on whether the goal was met or not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595" y="2079236"/>
            <a:ext cx="791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above measure compares the amount of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Turnover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95" y="1266017"/>
            <a:ext cx="1076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KPI Turnover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IF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Sales[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Turnover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Sales[Target]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128994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128308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4" y="2615456"/>
            <a:ext cx="7419779" cy="18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2917" y="2575026"/>
            <a:ext cx="6937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380" y="2507341"/>
            <a:ext cx="7110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4" y="771048"/>
            <a:ext cx="92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workshop uses directly entered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86924"/>
              </p:ext>
            </p:extLst>
          </p:nvPr>
        </p:nvGraphicFramePr>
        <p:xfrm>
          <a:off x="508762" y="1333982"/>
          <a:ext cx="5837036" cy="1842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3320605290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3103651137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1005298939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Turnover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Objective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1119464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5000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880022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7000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123754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03/01/2025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9500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8964733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04/01/2025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11000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994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343" y="748495"/>
            <a:ext cx="47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in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3" y="1342101"/>
            <a:ext cx="275310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7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33" y="948650"/>
            <a:ext cx="75178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Load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table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Power BI.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 column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recognized as a date type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a KPI visual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Power BI Desktop, click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visuals pane.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Turnover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 field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field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 into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Trend Axis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field to view the trend.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143" y="4033712"/>
            <a:ext cx="10003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Main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indicator ( example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figure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be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achieved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Axis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Indicates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trend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Colors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Green if the objective East reached , Yellow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the result is neutral,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 otherwise .</a:t>
            </a:r>
          </a:p>
        </p:txBody>
      </p:sp>
    </p:spTree>
    <p:extLst>
      <p:ext uri="{BB962C8B-B14F-4D97-AF65-F5344CB8AC3E}">
        <p14:creationId xmlns:p14="http://schemas.microsoft.com/office/powerpoint/2010/main" val="39612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64" y="1257258"/>
            <a:ext cx="5163271" cy="2353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5" y="1257258"/>
            <a:ext cx="5353797" cy="301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we need to add the target. To do this, we need to create a metric that represents our goal.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813" y="284751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1812" y="168302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15555" y="3240549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39404" y="3240548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133" y="4934507"/>
            <a:ext cx="930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€32,500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€40,000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uniquely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one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€11,000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against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€10,000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5" y="1321099"/>
            <a:ext cx="3043969" cy="17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107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also possible to take into consideration the sum, in this case it is necessary to create the aggregations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5" y="2454798"/>
            <a:ext cx="6114623" cy="2048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6206" y="4050675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6206" y="2796808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8555" y="1243072"/>
            <a:ext cx="9434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Sales[Turnover]),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Sales 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8555" y="1664269"/>
            <a:ext cx="983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Target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Sales[Objective]),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Sales 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831" y="2667407"/>
            <a:ext cx="3285013" cy="17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1000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the  result is, first KPI indicates related indicator according to the last recorded data, meanwhile the second KPI is taking the sum of both recorded values and objectives  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3" y="1985391"/>
            <a:ext cx="839269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also possible to calculate a dynamic objective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57258"/>
            <a:ext cx="925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Dynamic_Objective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Sales[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Turnover 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1.2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3" y="1879303"/>
            <a:ext cx="6349673" cy="20808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39960" y="3396343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9960" y="2142476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44" y="2109819"/>
            <a:ext cx="3365041" cy="1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the label value to be something other than a percentage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" y="1115835"/>
            <a:ext cx="1303050" cy="5357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17" y="1266224"/>
            <a:ext cx="31471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77" y="3794711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92" y="4902762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377</Words>
  <Application>Microsoft Office PowerPoint</Application>
  <PresentationFormat>Widescreen</PresentationFormat>
  <Paragraphs>60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2024-12-26T12:00:01Z</dcterms:created>
  <dcterms:modified xsi:type="dcterms:W3CDTF">2025-04-05T10:14:04Z</dcterms:modified>
</cp:coreProperties>
</file>