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7" r:id="rId4"/>
    <p:sldId id="264" r:id="rId5"/>
    <p:sldId id="265" r:id="rId6"/>
    <p:sldId id="266" r:id="rId7"/>
    <p:sldId id="267" r:id="rId8"/>
    <p:sldId id="258" r:id="rId9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82817" autoAdjust="0"/>
  </p:normalViewPr>
  <p:slideViewPr>
    <p:cSldViewPr snapToGrid="0">
      <p:cViewPr varScale="1">
        <p:scale>
          <a:sx n="64" d="100"/>
          <a:sy n="64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1103" y="2474861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gauge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1102" y="2410813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gauge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gauge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388" y="738052"/>
            <a:ext cx="8188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: This workshop uses the same dataset from the previous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workshop, which is entered manually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46776"/>
              </p:ext>
            </p:extLst>
          </p:nvPr>
        </p:nvGraphicFramePr>
        <p:xfrm>
          <a:off x="529388" y="1519824"/>
          <a:ext cx="652780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71700">
                  <a:extLst>
                    <a:ext uri="{9D8B030D-6E8A-4147-A177-3AD203B41FA5}">
                      <a16:colId xmlns:a16="http://schemas.microsoft.com/office/drawing/2014/main" val="4430645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531789689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116086308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Date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Turnover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Objective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49306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01/01/2025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5000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10000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2877051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01/02/2025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7000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10000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9206902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03/01/2025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9500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10000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4034274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04/01/2025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>
                          <a:effectLst/>
                        </a:rPr>
                        <a:t>11000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u="none" strike="noStrike" dirty="0">
                          <a:effectLst/>
                        </a:rPr>
                        <a:t>10000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501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0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gauge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3" y="744823"/>
            <a:ext cx="81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gauge visual to the scene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3" y="1340932"/>
            <a:ext cx="4029637" cy="3296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3133" y="834036"/>
            <a:ext cx="74870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Before creating a KPI, we need to have a dataset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containing the following measures:</a:t>
            </a:r>
            <a:endParaRPr lang="e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Average turnover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Minimum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Maximum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Target value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454400" y="1482138"/>
            <a:ext cx="5807768" cy="140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37556" y="1862667"/>
            <a:ext cx="6497341" cy="3769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37556" y="2130240"/>
            <a:ext cx="6497341" cy="8591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97" y="913861"/>
            <a:ext cx="2178535" cy="33646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18978" y="1341731"/>
            <a:ext cx="2037644" cy="2808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318978" y="2099209"/>
            <a:ext cx="2037644" cy="2808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318978" y="2848943"/>
            <a:ext cx="2037644" cy="2808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318978" y="3601265"/>
            <a:ext cx="2037644" cy="28081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29556" y="2419388"/>
            <a:ext cx="7089422" cy="13222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898752" y="352131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Minimum Value =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98752" y="3871723"/>
            <a:ext cx="2844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000000"/>
                </a:solidFill>
                <a:latin typeface="Consolas" panose="020B0609020204030204" pitchFamily="49" charset="0"/>
              </a:rPr>
              <a:t>Maximum Value = </a:t>
            </a:r>
            <a:r>
              <a:rPr lang="en" dirty="0">
                <a:solidFill>
                  <a:srgbClr val="098658"/>
                </a:solidFill>
                <a:latin typeface="Consolas" panose="020B0609020204030204" pitchFamily="49" charset="0"/>
              </a:rPr>
              <a:t>20000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8752" y="4325244"/>
            <a:ext cx="8046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Average Turnover 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 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value of choice</a:t>
            </a:r>
            <a:endParaRPr lang="fr-FR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8752" y="4778765"/>
            <a:ext cx="73829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Target Value = </a:t>
            </a:r>
            <a:r>
              <a:rPr lang="en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AVERAGE(</a:t>
            </a:r>
            <a:r>
              <a:rPr lang="e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Sales[ </a:t>
            </a:r>
            <a:r>
              <a:rPr lang="e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Turnover </a:t>
            </a:r>
            <a:r>
              <a:rPr lang="en" dirty="0" smtClean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" dirty="0" smtClean="0">
                <a:latin typeface="Consolas" panose="020B0609020204030204" pitchFamily="49" charset="0"/>
              </a:rPr>
              <a:t>) </a:t>
            </a:r>
            <a:r>
              <a:rPr lang="en" dirty="0" smtClean="0">
                <a:latin typeface="Consolas" panose="020B0609020204030204" pitchFamily="49" charset="0"/>
              </a:rPr>
              <a:t>* 1.2</a:t>
            </a:r>
            <a:endParaRPr lang="fr-FR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8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7340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result should look like this: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7" y="1456954"/>
            <a:ext cx="5572608" cy="288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1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7340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data must then be formatted.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3984" y="1183268"/>
            <a:ext cx="980742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Select your gauge visual in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 the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Format tab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(the paint roller icon).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Expand the Data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label section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Enable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Data Label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if it is not already enabled.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Next, click on the number formatting option. There you will find a field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Display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units </a:t>
            </a: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where you can specify units like K for thousands.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Change the number format to round to two decimal places and display the symbol</a:t>
            </a:r>
          </a:p>
        </p:txBody>
      </p:sp>
    </p:spTree>
    <p:extLst>
      <p:ext uri="{BB962C8B-B14F-4D97-AF65-F5344CB8AC3E}">
        <p14:creationId xmlns:p14="http://schemas.microsoft.com/office/powerpoint/2010/main" val="401340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974" y="1103385"/>
            <a:ext cx="1695687" cy="39343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638" y="1103385"/>
            <a:ext cx="1629002" cy="41153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21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KPIs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73405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data must then be formatted.</a:t>
            </a: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29" y="1103385"/>
            <a:ext cx="1629002" cy="5477639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687689" y="1044222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157112" y="5943600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579483" y="3578802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3677918" y="1103385"/>
            <a:ext cx="188526" cy="2092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808712" y="1103385"/>
            <a:ext cx="174399" cy="177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396391" y="3559150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326445" y="3223202"/>
            <a:ext cx="338667" cy="355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4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205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36</cp:revision>
  <dcterms:created xsi:type="dcterms:W3CDTF">2024-12-26T12:00:01Z</dcterms:created>
  <dcterms:modified xsi:type="dcterms:W3CDTF">2025-04-05T10:52:35Z</dcterms:modified>
</cp:coreProperties>
</file>