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58" r:id="rId1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3085" autoAdjust="0"/>
  </p:normalViewPr>
  <p:slideViewPr>
    <p:cSldViewPr snapToGrid="0">
      <p:cViewPr>
        <p:scale>
          <a:sx n="66" d="100"/>
          <a:sy n="66" d="100"/>
        </p:scale>
        <p:origin x="73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4854" y="1787153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key</a:t>
            </a:r>
          </a:p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influencer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476" y="1715189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</a:t>
            </a:r>
          </a:p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influencer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23934" y="1705047"/>
            <a:ext cx="2495693" cy="61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17029" y="2531376"/>
            <a:ext cx="4413870" cy="156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133" y="1118537"/>
            <a:ext cx="66208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Role in the organization as a “consumer”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graph shows that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consumers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2.57 times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more likely to give poor ratings. The bar graph shows that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consumers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exceed the average percentage of poor ratings (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5.78%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Consumers are the most dissatisfied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Study their challenges and prioritize solving their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9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38923" y="1340662"/>
            <a:ext cx="996903" cy="804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38923" y="1340662"/>
            <a:ext cx="996903" cy="11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9178" y="76130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b="1" dirty="0" smtClean="0"/>
              <a:t>Themes and company sizes </a:t>
            </a:r>
            <a:r>
              <a:rPr lang="en" dirty="0" smtClean="0"/>
              <a:t>:</a:t>
            </a:r>
            <a:endParaRPr lang="en-US" dirty="0"/>
          </a:p>
          <a:p>
            <a:r>
              <a:rPr lang="en" b="1" dirty="0"/>
              <a:t>usability </a:t>
            </a:r>
            <a:r>
              <a:rPr lang="en" dirty="0"/>
              <a:t>and </a:t>
            </a:r>
            <a:r>
              <a:rPr lang="en" b="1" dirty="0"/>
              <a:t>security </a:t>
            </a:r>
            <a:r>
              <a:rPr lang="en" dirty="0"/>
              <a:t>significantly influence low scores ( </a:t>
            </a:r>
            <a:r>
              <a:rPr lang="en" b="1" dirty="0"/>
              <a:t>2.55x </a:t>
            </a:r>
            <a:r>
              <a:rPr lang="en" dirty="0"/>
              <a:t>and </a:t>
            </a:r>
            <a:r>
              <a:rPr lang="en" b="1" dirty="0"/>
              <a:t>2.09x </a:t>
            </a:r>
            <a:r>
              <a:rPr lang="en" dirty="0"/>
              <a:t>, respectively).</a:t>
            </a:r>
          </a:p>
          <a:p>
            <a:endParaRPr lang="en-US" dirty="0" smtClean="0"/>
          </a:p>
          <a:p>
            <a:r>
              <a:rPr lang="en" dirty="0" smtClean="0"/>
              <a:t>Small businesses (&lt;5,000 employees) are </a:t>
            </a:r>
            <a:r>
              <a:rPr lang="en" b="1" dirty="0" smtClean="0"/>
              <a:t>1.48 times </a:t>
            </a:r>
            <a:r>
              <a:rPr lang="en" dirty="0" smtClean="0"/>
              <a:t>more likely to give poor ratings.</a:t>
            </a:r>
          </a:p>
          <a:p>
            <a:endParaRPr lang="en-US" b="1" dirty="0" smtClean="0"/>
          </a:p>
          <a:p>
            <a:r>
              <a:rPr lang="en" b="1" dirty="0" smtClean="0"/>
              <a:t>Insight </a:t>
            </a:r>
            <a:r>
              <a:rPr lang="en" dirty="0"/>
              <a:t>: Usability and security are major dissatisfaction factors, especially for small businesses.</a:t>
            </a:r>
          </a:p>
          <a:p>
            <a:endParaRPr lang="en-US" b="1" dirty="0" smtClean="0"/>
          </a:p>
          <a:p>
            <a:r>
              <a:rPr lang="en" b="1" dirty="0" smtClean="0"/>
              <a:t>Recommendation </a:t>
            </a:r>
            <a:r>
              <a:rPr lang="en" dirty="0"/>
              <a:t>: Improve usability and security aspects, targeting small businesses.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09504" y="2337564"/>
            <a:ext cx="2626322" cy="515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3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67663" y="1333786"/>
            <a:ext cx="1368163" cy="1798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3133" y="8178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Regions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France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1.44 times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more likely to get poor grades.</a:t>
            </a:r>
          </a:p>
          <a:p>
            <a:pPr lvl="1"/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Overview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Regional dissatisfaction may be linked to localized factors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Investigate and address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specific regional concerns, particularly in France.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5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767180"/>
            <a:ext cx="4393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Analyze the best segments for a high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Segments are ranked based on the percentage of high scores and population size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Segment 1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(96.7% high scores, population: 8,031) represents the most satisfied group, followed by other segments with slightly lower scores (94.7%-91.0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Overview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Segment 1 is the most important driver of high ratings due to its size and high satisfaction rate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Identify the characteristics of this segment and reproduce its conditions in other groups.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914818"/>
            <a:ext cx="6634556" cy="375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60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9330" y="2409940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2213" y="231411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104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lab is based on the Excel file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customerfeedback.xlsx in the Excel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89" y="1417435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 visual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4" y="2078599"/>
            <a:ext cx="395342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4" y="756270"/>
            <a:ext cx="11326185" cy="36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need to study the impact of several factors on the customer 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original score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either it is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high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7" y="1339083"/>
            <a:ext cx="7645730" cy="361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390828" y="1339083"/>
            <a:ext cx="508763" cy="350792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8" y="1126684"/>
            <a:ext cx="5684595" cy="5513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670497"/>
            <a:ext cx="11403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is the model, the factors could be in central table which is the same sheet that holds original score or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sparate tables which are representing the other 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sheets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5068" y="4035736"/>
            <a:ext cx="1553793" cy="22000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2568" y="1605210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5779" y="3071181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02569" y="6056160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75067" y="4705392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533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Assessment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analyze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Country-Region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Role in the organization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Company Size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Theme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 explained by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 the change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63352"/>
            <a:ext cx="2529735" cy="311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98142" y="2371940"/>
            <a:ext cx="2316938" cy="33688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142" y="3217411"/>
            <a:ext cx="2316938" cy="139584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692" y="1863352"/>
            <a:ext cx="6839905" cy="4001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31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6054" y="940056"/>
            <a:ext cx="70654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Role in the organization as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“Publisher”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The top influencers chart shows that being a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publisher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increases the likelihood of getting a high rating by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1.12x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bar chart validates this, showing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85.21%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high ratings for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publishers</a:t>
            </a:r>
            <a:endParaRPr lang="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Publishers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have a significant positive impact on high ratings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Focus on publisher engagement and retention, as they contribute the most to high ratings.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99561" y="1660358"/>
            <a:ext cx="2770701" cy="51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11453" y="1938804"/>
            <a:ext cx="2915079" cy="26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5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5101389" y="1567543"/>
            <a:ext cx="2743200" cy="45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1389" y="1567543"/>
            <a:ext cx="2743200" cy="1368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9179" y="777044"/>
            <a:ext cx="67078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Themes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Themes such as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price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design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have modest positive impacts (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1.07x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1.04x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, respectively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Overview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These factors slightly increase satisfaction, indicating areas for further refinement.</a:t>
            </a: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Highlight competitive pricing and improve design elements to enhance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43524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650725" y="1636295"/>
            <a:ext cx="4193864" cy="708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133" y="84579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Regions and company size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Germany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company size (5,000 to 50,000)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contribute to a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1.05 times higher probability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of receiving high scores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These characteristics define the segments that are more likely to provide positive feedback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Adapt your strategies to maintain satisfaction in Germany and in medium-sized companies.</a:t>
            </a:r>
          </a:p>
        </p:txBody>
      </p:sp>
    </p:spTree>
    <p:extLst>
      <p:ext uri="{BB962C8B-B14F-4D97-AF65-F5344CB8AC3E}">
        <p14:creationId xmlns:p14="http://schemas.microsoft.com/office/powerpoint/2010/main" val="33244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767180"/>
            <a:ext cx="4393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Analyze the best segments for a high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Segments are ranked based on the percentage of high scores and population size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Segment 1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(96.7% high scores, population: 8,031) represents the most satisfied group, followed by other segments with slightly lower scores (94.7%-91.0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Overview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Segment 1 is the most important driver of high ratings due to its size and high satisfaction rate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: Identify the characteristics of this segment and reproduce its conditions in other groups.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914818"/>
            <a:ext cx="6634556" cy="375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29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660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41</cp:revision>
  <dcterms:created xsi:type="dcterms:W3CDTF">2024-12-26T12:00:01Z</dcterms:created>
  <dcterms:modified xsi:type="dcterms:W3CDTF">2025-04-05T09:02:56Z</dcterms:modified>
</cp:coreProperties>
</file>