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64" d="100"/>
          <a:sy n="64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596" y="2474673"/>
            <a:ext cx="9134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Questions and Answers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0990" y="2407066"/>
            <a:ext cx="9134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Questions and Answers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751" y="615697"/>
            <a:ext cx="553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lab is based on the Excel file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Sales.xlsx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the Excel sources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35" y="1227704"/>
            <a:ext cx="3653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 and answer visual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the scene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083" y="1820319"/>
            <a:ext cx="3649021" cy="4508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098994" y="3597010"/>
            <a:ext cx="11646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Search box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098994" y="4074687"/>
            <a:ext cx="294126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Allows users to </a:t>
            </a: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enter a natural language question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about their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You can enter "What is the total sales?" or "Show sales by region."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BI uses its </a:t>
            </a: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AI capabilities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interpret the question and generate a visual (e.g., a chart, graph, or KPI) based on the dataset.</a:t>
            </a:r>
          </a:p>
        </p:txBody>
      </p:sp>
      <p:sp>
        <p:nvSpPr>
          <p:cNvPr id="9" name="Rectangle 8"/>
          <p:cNvSpPr/>
          <p:nvPr/>
        </p:nvSpPr>
        <p:spPr>
          <a:xfrm>
            <a:off x="8047007" y="200408"/>
            <a:ext cx="34895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Add synonyms now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8047007" y="938862"/>
            <a:ext cx="328743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Allows users to </a:t>
            </a: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improve Q&amp;A performance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by adding synonyms for field names or terms.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Why it's useful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If users use different terms to refer to the same field (for example, "revenue" instead of "sales"), you can add these synonyms so Power BI understands the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Add synonyms such as "profit" for "net income" or "regions" for "territories."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875188" y="961947"/>
            <a:ext cx="1171819" cy="969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6953780" y="2385690"/>
            <a:ext cx="1145214" cy="13652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46867" y="1869887"/>
            <a:ext cx="19600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>
                <a:latin typeface="Segoe UI" panose="020B0502040204020203" pitchFamily="34" charset="0"/>
                <a:cs typeface="Segoe UI" panose="020B0502040204020203" pitchFamily="34" charset="0"/>
              </a:rPr>
              <a:t>Suggested questions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38370" y="2728070"/>
            <a:ext cx="233756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Purpose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Power BI generates a list of </a:t>
            </a: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predefined questions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based on the structure and metadata of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Why it's useful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Gives users ideas on the types of questions they can 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Encourages exploration of the data set to learn from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Examples in the screenshot </a:t>
            </a: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"Show dark channels": Probably returns an array of channel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“Maximum Sales Quantity”: Returns the highest sales quantity in the dataset.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11137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Adding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synonyms now leads </a:t>
            </a:r>
            <a:r>
              <a:rPr lang="en" u="sng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this configuration page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add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natural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human language to create more flexible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expressions when writing questions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7" y="1650046"/>
            <a:ext cx="3074605" cy="3798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498" y="1650046"/>
            <a:ext cx="7733698" cy="3811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/>
          <p:cNvCxnSpPr/>
          <p:nvPr/>
        </p:nvCxnSpPr>
        <p:spPr>
          <a:xfrm>
            <a:off x="5245768" y="1065654"/>
            <a:ext cx="103128" cy="584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0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9902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Adding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synonyms now leads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this configuration page to add as</a:t>
            </a:r>
            <a:endParaRPr lang="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natural human language to create more flexible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expressions when writing questions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67" y="1650046"/>
            <a:ext cx="3074605" cy="3798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942" t="40977" r="5237" b="5366"/>
          <a:stretch/>
        </p:blipFill>
        <p:spPr>
          <a:xfrm>
            <a:off x="4186987" y="1718795"/>
            <a:ext cx="405639" cy="4125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433" y="2197004"/>
            <a:ext cx="556660" cy="5009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837889" y="1740385"/>
            <a:ext cx="4717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display the global configuration dialog box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837889" y="2262834"/>
            <a:ext cx="3851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convert the question into a visual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3653372" y="1925052"/>
            <a:ext cx="533615" cy="184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8" idx="1"/>
          </p:cNvCxnSpPr>
          <p:nvPr/>
        </p:nvCxnSpPr>
        <p:spPr>
          <a:xfrm>
            <a:off x="3461576" y="2197005"/>
            <a:ext cx="627857" cy="250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52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388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Here is an example of using Q and A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47" y="1378011"/>
            <a:ext cx="3724795" cy="4610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02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0563" y="2368689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4700" y="2424117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340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44</cp:revision>
  <dcterms:created xsi:type="dcterms:W3CDTF">2024-12-26T12:00:01Z</dcterms:created>
  <dcterms:modified xsi:type="dcterms:W3CDTF">2025-04-05T08:31:23Z</dcterms:modified>
</cp:coreProperties>
</file>