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5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4245" y="2456562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514" y="2375206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53" y="783283"/>
            <a:ext cx="94167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requires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Sales.xls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urces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52" y="1301092"/>
            <a:ext cx="1113551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create those measures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179" y="1803897"/>
            <a:ext cx="9265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2019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[Year]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306" y="2856340"/>
            <a:ext cx="8949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Cost 2019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[Year]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74" y="869588"/>
            <a:ext cx="65616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to the scene and configure it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9" y="1473702"/>
            <a:ext cx="5953956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01" y="1583706"/>
            <a:ext cx="2436681" cy="2335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7236" y="2722573"/>
            <a:ext cx="2296646" cy="30938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7218" y="3514365"/>
            <a:ext cx="2296646" cy="30938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4" y="1359318"/>
            <a:ext cx="6522553" cy="36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0" y="1443566"/>
            <a:ext cx="572532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notice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stacking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8" y="1489947"/>
            <a:ext cx="6522553" cy="3646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017" y="2551856"/>
            <a:ext cx="5725324" cy="32008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26735" y="3052584"/>
            <a:ext cx="622300" cy="199380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699" y="2213811"/>
            <a:ext cx="622300" cy="206919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551" y="781025"/>
            <a:ext cx="10998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are </a:t>
            </a:r>
            <a:r>
              <a:rPr lang="en-US" b="1" dirty="0"/>
              <a:t>area charts</a:t>
            </a:r>
            <a:r>
              <a:rPr lang="en-US" dirty="0"/>
              <a:t> that show how values change over a continuous axis (usually time), but they </a:t>
            </a:r>
            <a:r>
              <a:rPr lang="en-US" b="1" dirty="0"/>
              <a:t>display categories differently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928" y="1675700"/>
            <a:ext cx="7409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Area Chart (Regular Area)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</a:t>
            </a:r>
            <a:r>
              <a:rPr lang="en-US" b="1" dirty="0"/>
              <a:t>only one measure</a:t>
            </a:r>
            <a:r>
              <a:rPr lang="en-US" dirty="0"/>
              <a:t>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area under the line is filled to emphasize the magnitude of a trend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927" y="2696216"/>
            <a:ext cx="1193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Stacked Area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Breaks down</a:t>
            </a:r>
            <a:r>
              <a:rPr lang="en-US" dirty="0"/>
              <a:t> the measure by a category (like Product, Channel, Region).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colored area shows a </a:t>
            </a:r>
            <a:r>
              <a:rPr lang="en-US" b="1" dirty="0"/>
              <a:t>portion of the total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Areas are </a:t>
            </a:r>
            <a:r>
              <a:rPr lang="en-US" b="1" dirty="0"/>
              <a:t>stacked on top of each other</a:t>
            </a:r>
            <a:r>
              <a:rPr lang="en-US" dirty="0"/>
              <a:t>, so the top line represents the </a:t>
            </a:r>
            <a:r>
              <a:rPr lang="en-US" b="1" dirty="0"/>
              <a:t>cumulative total</a:t>
            </a:r>
            <a:r>
              <a:rPr lang="en-US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77" y="1427356"/>
            <a:ext cx="3100303" cy="1733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123" y="3993731"/>
            <a:ext cx="3224057" cy="18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3" y="1563634"/>
            <a:ext cx="574437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2440" y="2286186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577" y="23416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214</Words>
  <Application>Microsoft Office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2025-04-06T15:58:19Z</dcterms:modified>
</cp:coreProperties>
</file>