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1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138" y="262156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4783" y="2547086"/>
            <a:ext cx="583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589" y="2712552"/>
            <a:ext cx="3495215" cy="29182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979677"/>
            <a:ext cx="1077800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This workshop is using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Sales.xls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Folder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8" y="1415534"/>
            <a:ext cx="112563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/>
              <a:t>Ribbon chart</a:t>
            </a:r>
            <a:r>
              <a:rPr lang="en-US" sz="2000" dirty="0"/>
              <a:t> visual from the </a:t>
            </a:r>
            <a:r>
              <a:rPr lang="en-US" sz="2000" b="1" dirty="0"/>
              <a:t>Visualizations</a:t>
            </a:r>
            <a:r>
              <a:rPr lang="en-US" sz="2000" dirty="0"/>
              <a:t> </a:t>
            </a:r>
            <a:r>
              <a:rPr lang="en-US" sz="2000" dirty="0" smtClean="0"/>
              <a:t>pane, then add Year to </a:t>
            </a:r>
            <a:r>
              <a:rPr lang="en-US" sz="2000" b="1" dirty="0" smtClean="0"/>
              <a:t>X-Axis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SalesQuantity</a:t>
            </a:r>
            <a:r>
              <a:rPr lang="en-US" sz="2000" dirty="0" smtClean="0"/>
              <a:t> to</a:t>
            </a:r>
          </a:p>
          <a:p>
            <a:r>
              <a:rPr lang="fr-FR" sz="2000" dirty="0"/>
              <a:t> </a:t>
            </a:r>
            <a:r>
              <a:rPr lang="fr-FR" sz="2000" b="1" dirty="0" smtClean="0"/>
              <a:t>Y-Axis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999340" y="3066506"/>
            <a:ext cx="3275968" cy="343587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99340" y="3852663"/>
            <a:ext cx="3275968" cy="341202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35073"/>
          <a:stretch/>
        </p:blipFill>
        <p:spPr>
          <a:xfrm>
            <a:off x="426938" y="2503452"/>
            <a:ext cx="7388536" cy="37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426" y="815358"/>
            <a:ext cx="85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 smtClean="0"/>
              <a:t>Then</a:t>
            </a:r>
            <a:r>
              <a:rPr lang="fr-FR" sz="2000" dirty="0" smtClean="0"/>
              <a:t> </a:t>
            </a:r>
            <a:r>
              <a:rPr lang="fr-FR" sz="2000" dirty="0" err="1" smtClean="0"/>
              <a:t>add</a:t>
            </a:r>
            <a:r>
              <a:rPr lang="fr-FR" sz="2000" dirty="0" smtClean="0"/>
              <a:t> the </a:t>
            </a:r>
            <a:r>
              <a:rPr lang="fr-FR" sz="2000" b="1" dirty="0" smtClean="0"/>
              <a:t>Channel Name </a:t>
            </a:r>
            <a:r>
              <a:rPr lang="fr-FR" sz="2000" dirty="0" smtClean="0"/>
              <a:t>to the </a:t>
            </a:r>
            <a:r>
              <a:rPr lang="fr-FR" sz="2000" b="1" dirty="0" err="1" smtClean="0"/>
              <a:t>Legend</a:t>
            </a:r>
            <a:r>
              <a:rPr lang="fr-FR" sz="2000" b="1" dirty="0" smtClean="0"/>
              <a:t> </a:t>
            </a:r>
            <a:r>
              <a:rPr lang="fr-FR" sz="2000" dirty="0" smtClean="0"/>
              <a:t>and observe the </a:t>
            </a:r>
            <a:r>
              <a:rPr lang="fr-FR" sz="2000" dirty="0" err="1" smtClean="0"/>
              <a:t>appearence</a:t>
            </a:r>
            <a:r>
              <a:rPr lang="fr-FR" sz="2000" dirty="0" smtClean="0"/>
              <a:t> change 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5" y="1551234"/>
            <a:ext cx="6876397" cy="32132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9" y="1551234"/>
            <a:ext cx="3295588" cy="2958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3839" y="1931927"/>
            <a:ext cx="3122087" cy="29563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0589" y="2649504"/>
            <a:ext cx="3122087" cy="29563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43839" y="3284180"/>
            <a:ext cx="3122087" cy="29563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426" y="815358"/>
            <a:ext cx="7187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 smtClean="0"/>
              <a:t>Hold</a:t>
            </a:r>
            <a:r>
              <a:rPr lang="fr-FR" sz="2000" dirty="0" smtClean="0"/>
              <a:t> the mouse over the orange </a:t>
            </a:r>
            <a:r>
              <a:rPr lang="fr-FR" sz="2000" dirty="0" err="1" smtClean="0"/>
              <a:t>bound</a:t>
            </a:r>
            <a:r>
              <a:rPr lang="fr-FR" sz="2000" dirty="0" smtClean="0"/>
              <a:t> and </a:t>
            </a:r>
            <a:r>
              <a:rPr lang="fr-FR" sz="2000" dirty="0" err="1" smtClean="0"/>
              <a:t>try</a:t>
            </a:r>
            <a:r>
              <a:rPr lang="fr-FR" sz="2000" dirty="0" smtClean="0"/>
              <a:t> to analyse the data 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37" t="3397"/>
          <a:stretch/>
        </p:blipFill>
        <p:spPr>
          <a:xfrm>
            <a:off x="556890" y="1299411"/>
            <a:ext cx="8133495" cy="3773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325" y="2779802"/>
            <a:ext cx="6336780" cy="29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3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600" y="728014"/>
            <a:ext cx="4011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What is </a:t>
            </a:r>
            <a:r>
              <a:rPr lang="en-US" sz="2000" b="1" dirty="0" smtClean="0"/>
              <a:t>Small multiples </a:t>
            </a:r>
            <a:r>
              <a:rPr lang="en-US" sz="2000" dirty="0"/>
              <a:t>in Power BI?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9" y="1384067"/>
            <a:ext cx="3519344" cy="29983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6482" y="3593564"/>
            <a:ext cx="3374971" cy="295633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4806" y="4521127"/>
            <a:ext cx="110736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Small multiples</a:t>
            </a:r>
            <a:r>
              <a:rPr lang="en-US" sz="2000" dirty="0"/>
              <a:t> allow you to create a </a:t>
            </a:r>
            <a:r>
              <a:rPr lang="en-US" sz="2000" b="1" dirty="0"/>
              <a:t>series of </a:t>
            </a:r>
            <a:r>
              <a:rPr lang="en-US" sz="2000" b="1" dirty="0" smtClean="0"/>
              <a:t>mini-charts</a:t>
            </a:r>
            <a:r>
              <a:rPr lang="en-US" sz="2000" dirty="0" smtClean="0"/>
              <a:t> </a:t>
            </a:r>
            <a:r>
              <a:rPr lang="en-US" sz="2000" dirty="0"/>
              <a:t>one per value of a </a:t>
            </a:r>
            <a:r>
              <a:rPr lang="en-US" sz="2000" dirty="0" smtClean="0"/>
              <a:t>field to </a:t>
            </a:r>
            <a:r>
              <a:rPr lang="en-US" sz="2000" dirty="0"/>
              <a:t>compare performance </a:t>
            </a:r>
            <a:r>
              <a:rPr lang="en-US" sz="2000" b="1" dirty="0"/>
              <a:t>side by side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96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2" y="744658"/>
            <a:ext cx="100927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it when you want to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Compare trends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across subgroups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Avoid over-cluttered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Preserve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same axis scales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across all charts for easier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It should be a field with a </a:t>
            </a:r>
            <a:r>
              <a:rPr lang="en-US" sz="2000" b="1" dirty="0"/>
              <a:t>limited number of distinct values</a:t>
            </a:r>
            <a:r>
              <a:rPr lang="en-US" sz="2000" dirty="0"/>
              <a:t> (less than 20 is ideal)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481" y="2774138"/>
            <a:ext cx="10778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Decomposing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main chart on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mensual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charts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5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19" y="810211"/>
            <a:ext cx="3911982" cy="29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540" y="810211"/>
            <a:ext cx="4016625" cy="2948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19" y="3844397"/>
            <a:ext cx="3911982" cy="2897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021" y="3979533"/>
            <a:ext cx="3312953" cy="28784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05827" y="6432114"/>
            <a:ext cx="3249147" cy="276564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43699" y="238931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7207" y="230036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165</Words>
  <Application>Microsoft Office PowerPoint</Application>
  <PresentationFormat>Widescreen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2025-04-06T15:25:34Z</dcterms:modified>
</cp:coreProperties>
</file>