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4264" y="268344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Scatter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4263" y="262271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Scatter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03" y="808162"/>
            <a:ext cx="602120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workshop is using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Sales.xlsx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03" y="1350850"/>
            <a:ext cx="291740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Scatter to the scène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5" y="2004224"/>
            <a:ext cx="43719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3" y="729797"/>
            <a:ext cx="997360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Add </a:t>
            </a:r>
            <a:r>
              <a:rPr lang="en-US" sz="2000" b="1" dirty="0" err="1" smtClean="0"/>
              <a:t>ReturnQuantity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SalesQuantity</a:t>
            </a:r>
            <a:r>
              <a:rPr lang="en-US" sz="2000" dirty="0" smtClean="0"/>
              <a:t> from </a:t>
            </a:r>
            <a:r>
              <a:rPr lang="en-US" sz="2000" b="1" dirty="0" smtClean="0"/>
              <a:t>FactSales</a:t>
            </a:r>
            <a:r>
              <a:rPr lang="en-US" sz="2000" dirty="0" smtClean="0"/>
              <a:t> respectively to the X-Axis and Y-Axis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05" y="1395663"/>
            <a:ext cx="2867425" cy="41820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51105" y="2296314"/>
            <a:ext cx="2804167" cy="22000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2733" y="2957477"/>
            <a:ext cx="2804167" cy="22000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3" y="1409952"/>
            <a:ext cx="6230219" cy="41534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1058779" y="3657600"/>
            <a:ext cx="2330689" cy="68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51344" y="3733227"/>
            <a:ext cx="6876" cy="1457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121" y="2838848"/>
            <a:ext cx="1255771" cy="677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474" y="4101816"/>
            <a:ext cx="1333284" cy="7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46" y="1109045"/>
            <a:ext cx="9764488" cy="48012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3" y="678090"/>
            <a:ext cx="997360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add</a:t>
            </a:r>
            <a:r>
              <a:rPr lang="fr-FR" sz="2000" dirty="0" smtClean="0"/>
              <a:t> </a:t>
            </a:r>
            <a:r>
              <a:rPr lang="fr-FR" sz="2000" b="1" dirty="0" err="1" smtClean="0"/>
              <a:t>Year</a:t>
            </a:r>
            <a:r>
              <a:rPr lang="fr-FR" sz="2000" dirty="0" smtClean="0"/>
              <a:t> </a:t>
            </a:r>
            <a:r>
              <a:rPr lang="fr-FR" sz="2000" dirty="0" err="1" smtClean="0"/>
              <a:t>form</a:t>
            </a:r>
            <a:r>
              <a:rPr lang="fr-FR" sz="2000" dirty="0" smtClean="0"/>
              <a:t> </a:t>
            </a:r>
            <a:r>
              <a:rPr lang="fr-FR" sz="2000" b="1" dirty="0" err="1" smtClean="0"/>
              <a:t>DimDate</a:t>
            </a:r>
            <a:r>
              <a:rPr lang="fr-FR" sz="2000" dirty="0" smtClean="0"/>
              <a:t> to the </a:t>
            </a:r>
            <a:r>
              <a:rPr lang="fr-FR" sz="2000" b="1" dirty="0" smtClean="0"/>
              <a:t>Values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2375" y="1505666"/>
            <a:ext cx="2740860" cy="22000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52374" y="2186309"/>
            <a:ext cx="2687289" cy="21427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79160" y="2856030"/>
            <a:ext cx="2714074" cy="21427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67" y="4023683"/>
            <a:ext cx="2086266" cy="790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18" y="2005243"/>
            <a:ext cx="2114845" cy="790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550" y="1060921"/>
            <a:ext cx="2095792" cy="6763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53853" y="4592626"/>
            <a:ext cx="749395" cy="1512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6271" y="2482234"/>
            <a:ext cx="749395" cy="1512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43947" y="1538200"/>
            <a:ext cx="749395" cy="1512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3853" y="4419025"/>
            <a:ext cx="749395" cy="1512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6271" y="2293447"/>
            <a:ext cx="749395" cy="1512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43947" y="1361305"/>
            <a:ext cx="749395" cy="1512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1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4" y="1238309"/>
            <a:ext cx="10174120" cy="47631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3" y="678090"/>
            <a:ext cx="997360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add</a:t>
            </a:r>
            <a:r>
              <a:rPr lang="fr-FR" sz="2000" dirty="0" smtClean="0"/>
              <a:t> </a:t>
            </a:r>
            <a:r>
              <a:rPr lang="fr-FR" sz="2000" b="1" dirty="0" err="1" smtClean="0"/>
              <a:t>SalesKey</a:t>
            </a:r>
            <a:r>
              <a:rPr lang="fr-FR" sz="2000" dirty="0" smtClean="0"/>
              <a:t> to the </a:t>
            </a:r>
            <a:r>
              <a:rPr lang="fr-FR" sz="2000" b="1" dirty="0" smtClean="0"/>
              <a:t>Size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2999" y="1600763"/>
            <a:ext cx="2811041" cy="22803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3000" y="2264389"/>
            <a:ext cx="2811041" cy="23130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86392" y="2882904"/>
            <a:ext cx="2797649" cy="2315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99786" y="4052175"/>
            <a:ext cx="2784256" cy="21731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2963204"/>
            <a:ext cx="1313376" cy="656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829" y="1848440"/>
            <a:ext cx="1593161" cy="8318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10123" y="2385689"/>
            <a:ext cx="512871" cy="1456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6629" y="3364339"/>
            <a:ext cx="278446" cy="1420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3" y="678090"/>
            <a:ext cx="997360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add</a:t>
            </a:r>
            <a:r>
              <a:rPr lang="fr-FR" sz="2000" dirty="0" smtClean="0"/>
              <a:t> </a:t>
            </a:r>
            <a:r>
              <a:rPr lang="fr-FR" sz="2000" b="1" dirty="0" smtClean="0"/>
              <a:t>Channel Name</a:t>
            </a:r>
            <a:r>
              <a:rPr lang="fr-FR" sz="2000" dirty="0" smtClean="0"/>
              <a:t> to the </a:t>
            </a:r>
            <a:r>
              <a:rPr lang="fr-FR" sz="2000" b="1" dirty="0" err="1" smtClean="0"/>
              <a:t>Legend</a:t>
            </a:r>
            <a:r>
              <a:rPr lang="fr-FR" sz="2000" b="1" dirty="0" smtClean="0"/>
              <a:t>  </a:t>
            </a:r>
            <a:r>
              <a:rPr lang="fr-FR" sz="2000" dirty="0"/>
              <a:t>a</a:t>
            </a:r>
            <a:r>
              <a:rPr lang="fr-FR" sz="2000" dirty="0" smtClean="0"/>
              <a:t>nd observe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4" y="1266523"/>
            <a:ext cx="10050278" cy="432495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89783" y="3429000"/>
            <a:ext cx="2784256" cy="21731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3" y="678090"/>
            <a:ext cx="9973606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 smtClean="0"/>
              <a:t>Activate</a:t>
            </a:r>
            <a:r>
              <a:rPr lang="fr-FR" sz="2000" dirty="0" smtClean="0"/>
              <a:t> the </a:t>
            </a:r>
            <a:r>
              <a:rPr lang="fr-FR" sz="2000" b="1" dirty="0" smtClean="0"/>
              <a:t>Zoom </a:t>
            </a:r>
            <a:r>
              <a:rPr lang="fr-FR" sz="2000" b="1" dirty="0" err="1" smtClean="0"/>
              <a:t>slider</a:t>
            </a:r>
            <a:r>
              <a:rPr lang="fr-FR" sz="2000" b="1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format tab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933" y="254037"/>
            <a:ext cx="2876951" cy="6487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51" y="1238033"/>
            <a:ext cx="6211167" cy="41344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11888" y="4212773"/>
            <a:ext cx="5497129" cy="17359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0521" y="1925053"/>
            <a:ext cx="172006" cy="212446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3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0569" y="25474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706" y="260287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84</Words>
  <Application>Microsoft Office PowerPoint</Application>
  <PresentationFormat>Widescreen</PresentationFormat>
  <Paragraphs>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2025-04-06T11:51:56Z</dcterms:modified>
</cp:coreProperties>
</file>