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11" y="258719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 map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254" y="2505834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 map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29" y="1721380"/>
            <a:ext cx="102623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visualizations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level and configure both visualizations to display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ReturnQuantity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929" y="793230"/>
            <a:ext cx="1026236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workshop is using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Sales.xslx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Sources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31" y="2833432"/>
            <a:ext cx="639216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to configure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difference compared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parameter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becomes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4" y="1754853"/>
            <a:ext cx="3177297" cy="3188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84" y="1807362"/>
            <a:ext cx="2062280" cy="2318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58" y="1807362"/>
            <a:ext cx="2848373" cy="2610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99" y="1808221"/>
            <a:ext cx="1714739" cy="2438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654502" y="1471290"/>
            <a:ext cx="2550695" cy="522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05197" y="1471290"/>
            <a:ext cx="2597817" cy="522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Remark the presence of Details field in both kinds of visuals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5" y="1365249"/>
            <a:ext cx="5668166" cy="4801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42" y="1365249"/>
            <a:ext cx="2066504" cy="2645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647628" y="1890677"/>
            <a:ext cx="536264" cy="261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04517" y="1897552"/>
            <a:ext cx="1842551" cy="1622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86959" y="3918857"/>
            <a:ext cx="368969" cy="14506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86959" y="3850105"/>
            <a:ext cx="1051904" cy="10794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3471970" y="4936385"/>
            <a:ext cx="680644" cy="405636"/>
          </a:xfrm>
          <a:custGeom>
            <a:avLst/>
            <a:gdLst>
              <a:gd name="connsiteX0" fmla="*/ 0 w 680644"/>
              <a:gd name="connsiteY0" fmla="*/ 405636 h 405636"/>
              <a:gd name="connsiteX1" fmla="*/ 426262 w 680644"/>
              <a:gd name="connsiteY1" fmla="*/ 254382 h 405636"/>
              <a:gd name="connsiteX2" fmla="*/ 680644 w 680644"/>
              <a:gd name="connsiteY2" fmla="*/ 0 h 405636"/>
              <a:gd name="connsiteX3" fmla="*/ 680644 w 680644"/>
              <a:gd name="connsiteY3" fmla="*/ 0 h 4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644" h="405636">
                <a:moveTo>
                  <a:pt x="0" y="405636"/>
                </a:moveTo>
                <a:cubicBezTo>
                  <a:pt x="156410" y="363812"/>
                  <a:pt x="312821" y="321988"/>
                  <a:pt x="426262" y="254382"/>
                </a:cubicBezTo>
                <a:cubicBezTo>
                  <a:pt x="539703" y="186776"/>
                  <a:pt x="680644" y="0"/>
                  <a:pt x="680644" y="0"/>
                </a:cubicBezTo>
                <a:lnTo>
                  <a:pt x="68064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72" y="1235674"/>
            <a:ext cx="1973443" cy="2739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1235674"/>
            <a:ext cx="5620534" cy="48965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the TreeMap Details field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31928" y="1890677"/>
            <a:ext cx="3251964" cy="196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04517" y="1443486"/>
            <a:ext cx="1278785" cy="45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0640" y="3891357"/>
            <a:ext cx="6876" cy="117565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2750" y="3843230"/>
            <a:ext cx="2011402" cy="137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1170" y="4987718"/>
            <a:ext cx="2011402" cy="137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74152" y="3856980"/>
            <a:ext cx="0" cy="11376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548" y="948288"/>
            <a:ext cx="104342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8" y="1452021"/>
            <a:ext cx="2543530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14147" y="1833838"/>
            <a:ext cx="646291" cy="4898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2767" y="3932607"/>
            <a:ext cx="646291" cy="28188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803" y="1336984"/>
            <a:ext cx="557290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04" y="724479"/>
            <a:ext cx="1095675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to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cases of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</a:t>
            </a:r>
            <a:r>
              <a:rPr lang="e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right-clicking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11" y="1567001"/>
            <a:ext cx="3537379" cy="3610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88" y="1409538"/>
            <a:ext cx="553479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2024-12-26T12:00:01Z</dcterms:created>
  <dcterms:modified xsi:type="dcterms:W3CDTF">2025-04-06T10:06:27Z</dcterms:modified>
</cp:coreProperties>
</file>