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53" d="100"/>
          <a:sy n="53" d="100"/>
        </p:scale>
        <p:origin x="108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00474" y="1913420"/>
            <a:ext cx="85366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Cards and multi rows cards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7340" y="1855888"/>
            <a:ext cx="91829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Cards and multi</a:t>
            </a:r>
          </a:p>
          <a:p>
            <a:pPr algn="ctr"/>
            <a:r>
              <a:rPr lang="en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rows cards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4486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Cards and Multi-Row Cards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9299" y="1440228"/>
            <a:ext cx="4620214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visualization panel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6953" y="1902182"/>
            <a:ext cx="94442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</a:rPr>
              <a:t>Add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Sales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Quantity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of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FactSales ​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6953" y="802189"/>
            <a:ext cx="6034665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Note: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lab uses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Sales.xls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 the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Excel Sources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298" y="2606379"/>
            <a:ext cx="2591162" cy="20767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4285" y="2606379"/>
            <a:ext cx="3788568" cy="1858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133" y="793960"/>
            <a:ext cx="5536709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Change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visualization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MultirowCard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stage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now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133" y="3153961"/>
            <a:ext cx="97444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Add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</a:rPr>
              <a:t>Y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ear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from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DimDate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and disable the summary on it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23133" y="192505"/>
            <a:ext cx="1528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cards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782" y="1307443"/>
            <a:ext cx="3450450" cy="14701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82" y="3624663"/>
            <a:ext cx="2495898" cy="13051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6413" y="3624663"/>
            <a:ext cx="2897873" cy="296798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5046388" y="3624663"/>
            <a:ext cx="1597898" cy="225442"/>
          </a:xfrm>
          <a:prstGeom prst="rect">
            <a:avLst/>
          </a:prstGeom>
          <a:solidFill>
            <a:srgbClr val="FF0000">
              <a:alpha val="2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5539" y="3624663"/>
            <a:ext cx="4626977" cy="21745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4900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19947" y="2375564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94084" y="2430992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59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22</cp:revision>
  <dcterms:created xsi:type="dcterms:W3CDTF">2024-12-26T12:00:01Z</dcterms:created>
  <dcterms:modified xsi:type="dcterms:W3CDTF">2025-04-06T09:30:34Z</dcterms:modified>
</cp:coreProperties>
</file>