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slicers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05491" y="2547085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slicers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254473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two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visualizations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and a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visual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3132" y="808108"/>
            <a:ext cx="1147239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Sales2019823.xls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of Excel sources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132" y="1685834"/>
            <a:ext cx="945109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two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visualization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92" y="2392475"/>
            <a:ext cx="9116697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133" y="787086"/>
            <a:ext cx="573528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first slicer to display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4" y="1409495"/>
            <a:ext cx="2715004" cy="8764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442" y="1409495"/>
            <a:ext cx="2052215" cy="7874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133" y="2519630"/>
            <a:ext cx="48830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slicer appearance to be dropdown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18" y="2908326"/>
            <a:ext cx="1574794" cy="3854966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1303315" y="279097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303315" y="417579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303315" y="556061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497" y="2908326"/>
            <a:ext cx="2851301" cy="5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62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90" y="2908326"/>
            <a:ext cx="1676634" cy="345805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133" y="787086"/>
            <a:ext cx="634750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the second slicer to display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133" y="2519630"/>
            <a:ext cx="48830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slicer appearance to be dropdown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51107" y="2850220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14662" y="4255652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1213760" y="5311018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8" y="1267700"/>
            <a:ext cx="2657846" cy="8859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521" y="1267700"/>
            <a:ext cx="2169632" cy="81826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t="1780" b="1"/>
          <a:stretch/>
        </p:blipFill>
        <p:spPr>
          <a:xfrm>
            <a:off x="2282649" y="2956331"/>
            <a:ext cx="3210626" cy="332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5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135" y="762658"/>
            <a:ext cx="1106217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following measure 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1244838"/>
            <a:ext cx="1087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  <a:r>
              <a:rPr lang="en-US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14" y="2457264"/>
            <a:ext cx="2430891" cy="88901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78135" y="1792598"/>
            <a:ext cx="1106217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configure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show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Sales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76" y="2457264"/>
            <a:ext cx="5734850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8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60" y="742032"/>
            <a:ext cx="1106217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change the selections and observe the Card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06" y="1528541"/>
            <a:ext cx="5611432" cy="3545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58" y="1433792"/>
            <a:ext cx="5235989" cy="34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60" y="742032"/>
            <a:ext cx="11062178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change the selection mode and observe the change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9" y="1294202"/>
            <a:ext cx="2105149" cy="45498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44851" y="158518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484864" y="393764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440691" y="4714541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48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60" y="742032"/>
            <a:ext cx="1106217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Hold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Ctrl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 and try to select multiple months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6" y="1203586"/>
            <a:ext cx="579200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slicers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60" y="742032"/>
            <a:ext cx="1106217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 the single select and try to select multiple values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0" y="1286655"/>
            <a:ext cx="1931113" cy="492766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044851" y="158518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1416112" y="4163535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26199" y="5078926"/>
            <a:ext cx="440013" cy="44001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05" y="1220763"/>
            <a:ext cx="564911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8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159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26</cp:revision>
  <dcterms:created xsi:type="dcterms:W3CDTF">2024-12-26T12:00:01Z</dcterms:created>
  <dcterms:modified xsi:type="dcterms:W3CDTF">2025-04-06T09:25:25Z</dcterms:modified>
</cp:coreProperties>
</file>