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75" r:id="rId12"/>
    <p:sldId id="272" r:id="rId13"/>
    <p:sldId id="276" r:id="rId14"/>
    <p:sldId id="273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8622" autoAdjust="0"/>
  </p:normalViewPr>
  <p:slideViewPr>
    <p:cSldViewPr snapToGrid="0">
      <p:cViewPr varScale="1">
        <p:scale>
          <a:sx n="100" d="100"/>
          <a:sy n="100" d="100"/>
        </p:scale>
        <p:origin x="8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Script</a:t>
            </a:r>
            <a:r>
              <a:rPr lang="fr-FR" b="1" baseline="0" dirty="0" smtClean="0"/>
              <a:t> to </a:t>
            </a:r>
            <a:r>
              <a:rPr lang="fr-FR" b="1" baseline="0" dirty="0" err="1" smtClean="0"/>
              <a:t>generate</a:t>
            </a:r>
            <a:r>
              <a:rPr lang="fr-FR" b="1" baseline="0" dirty="0" smtClean="0"/>
              <a:t> Date table:</a:t>
            </a:r>
          </a:p>
          <a:p>
            <a:endParaRPr lang="fr-FR" b="1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DateTable</a:t>
            </a:r>
            <a:r>
              <a:rPr lang="en-US" dirty="0" smtClean="0"/>
              <a:t> = ADDCOLUMNS ( CALENDAR ( DATE ( 2020, 1, 1 ), DATE ( 2030, 12, 31 ) ), "Year", YEAR ( [Date] ), "Month", MONTH ( [Date] ), "Day", DAY ( [Date] ), "Month Name", FORMAT ( [Date], "</a:t>
            </a:r>
            <a:r>
              <a:rPr lang="en-US" dirty="0" err="1" smtClean="0"/>
              <a:t>mmmm</a:t>
            </a:r>
            <a:r>
              <a:rPr lang="en-US" dirty="0" smtClean="0"/>
              <a:t>" ), "Quarter", "Q" &amp; FORMAT ( [Date], "Q" )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/>
              <a:t>Exemple 2: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DimDate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ADDCOLUMNS (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CALENDAR (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DATE ( MIN 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FactSales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DateKey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), 1, 1 ), 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DATE ( MAX (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FactSales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DateKey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), 12, 31 )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"Year", YEAR ( [Date] 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"Month", MONTH ( [Date] 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"Day", DAY ( [Date] 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"Month Name", FORMAT ( [Date], "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mmmm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"Quarter", "Q" &amp; FORMAT ( [Date], "Q" 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35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12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07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6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3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7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4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85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63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80468" y="1914569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data from </a:t>
            </a:r>
          </a:p>
          <a:p>
            <a:pPr algn="ctr"/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Sq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 Server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5989" y="1914569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data from </a:t>
            </a:r>
          </a:p>
          <a:p>
            <a:pPr algn="ctr"/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Sql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Server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09251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178" y="725209"/>
            <a:ext cx="707918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date as an example and press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CTRL+ENTER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then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30" y="1332127"/>
            <a:ext cx="5306165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09251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79" y="1380773"/>
            <a:ext cx="7008260" cy="49245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54421" y="2471830"/>
            <a:ext cx="849506" cy="3604506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49177" y="751979"/>
            <a:ext cx="1099113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will be possible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use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DateKey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FactSales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generate the entire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2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09251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177" y="751979"/>
            <a:ext cx="1099113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will be possible to recreate the date table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minimum date and the maximum date at the level of the table imported with DAX for example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40" y="1437038"/>
            <a:ext cx="8618748" cy="501397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631068" y="1652337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85253" y="2006667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 dirty="0" smtClean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77740" y="238794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 dirty="0" smtClean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862669" y="2815350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 dirty="0" smtClean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28642" y="1664528"/>
            <a:ext cx="16210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tools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6415478" y="202495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Table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6223984" y="2861903"/>
            <a:ext cx="1729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the query to</a:t>
            </a:r>
          </a:p>
          <a:p>
            <a:r>
              <a:rPr lang="fr-FR" sz="1400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fr-FR" sz="1400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enerate</a:t>
            </a:r>
            <a:r>
              <a:rPr lang="fr-FR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data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2239055" y="2354228"/>
            <a:ext cx="1652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 the query </a:t>
            </a:r>
          </a:p>
        </p:txBody>
      </p:sp>
    </p:spTree>
    <p:extLst>
      <p:ext uri="{BB962C8B-B14F-4D97-AF65-F5344CB8AC3E}">
        <p14:creationId xmlns:p14="http://schemas.microsoft.com/office/powerpoint/2010/main" val="308881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09251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9177" y="751979"/>
            <a:ext cx="1099113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 this script to generate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8000" y="1182821"/>
            <a:ext cx="110680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ADDCOLUMNS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CALENDAR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),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),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),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),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),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),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),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DIVIDE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),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),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MOD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MAX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FactSales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),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DateKey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[Date] ) *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[Date] ) *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[Date] ),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"Year"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[Date] 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"Month"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[Date] 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"Day"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[Date] 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"Month 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[Date],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mmmm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"Quarter"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3165BB"/>
                </a:solidFill>
                <a:latin typeface="Consolas" panose="020B0609020204030204" pitchFamily="49" charset="0"/>
              </a:rPr>
              <a:t>FORMAT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 [Date],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"Q"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8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09251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177" y="751979"/>
            <a:ext cx="1099113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 the table as Date table, right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clicking the table then selecting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 as date table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91" y="1375803"/>
            <a:ext cx="2381582" cy="3391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150" y="1294310"/>
            <a:ext cx="6180690" cy="5087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121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178" y="727991"/>
            <a:ext cx="11369269" cy="158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fr-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uses SQL Server</a:t>
            </a:r>
            <a:endParaRPr lang="en-US" sz="2800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 the SQL Server Sales database whose generation script is located in the training resources </a:t>
            </a:r>
            <a:r>
              <a:rPr lang="en-US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\resources\Sales model\ </a:t>
            </a:r>
            <a:r>
              <a:rPr lang="en-US" b="1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sales_database_script.sql</a:t>
            </a:r>
            <a:r>
              <a:rPr lang="en-US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178" y="216445"/>
            <a:ext cx="309251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178" y="2436403"/>
            <a:ext cx="4143057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data source from More… menu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37217" y="3052582"/>
            <a:ext cx="5768039" cy="34857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74569" y="3513221"/>
            <a:ext cx="756271" cy="687518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09251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3690" y="677897"/>
            <a:ext cx="11698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</a:rPr>
              <a:t>Fill in the fields server name, connectivity type and keep the inclusion of relations, for the rest of the parameters we ignore them at this level and click OK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0" b="4042"/>
          <a:stretch/>
        </p:blipFill>
        <p:spPr bwMode="auto">
          <a:xfrm>
            <a:off x="2679544" y="1896256"/>
            <a:ext cx="6739463" cy="4387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Oval 8"/>
          <p:cNvSpPr/>
          <p:nvPr/>
        </p:nvSpPr>
        <p:spPr>
          <a:xfrm>
            <a:off x="4778165" y="2296431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640806" y="2898961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01892" y="447647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9480" y="2313196"/>
            <a:ext cx="12119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ea typeface="Calibri" panose="020F0502020204030204" pitchFamily="34" charset="0"/>
              </a:rPr>
              <a:t>Server name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002121" y="2922237"/>
            <a:ext cx="1495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ea typeface="Calibri" panose="020F0502020204030204" pitchFamily="34" charset="0"/>
              </a:rPr>
              <a:t>Data base name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4467002" y="4499748"/>
            <a:ext cx="1514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ea typeface="Calibri" panose="020F0502020204030204" pitchFamily="34" charset="0"/>
              </a:rPr>
              <a:t>Query statement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09251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47" y="1511876"/>
            <a:ext cx="6804104" cy="3342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527853" y="921381"/>
            <a:ext cx="2486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</a:rPr>
              <a:t>Select tables to import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66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09251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0010" y="727436"/>
            <a:ext cx="6136423" cy="721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 at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Fields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pane on the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and explore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imported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71" b="7590"/>
          <a:stretch/>
        </p:blipFill>
        <p:spPr bwMode="auto">
          <a:xfrm>
            <a:off x="577019" y="1374547"/>
            <a:ext cx="5929343" cy="3561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298" y="1374547"/>
            <a:ext cx="2448267" cy="3334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5080673" y="4145857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643371" y="3155466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0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09251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0010" y="727436"/>
            <a:ext cx="6136423" cy="721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 at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Fields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pane on the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and explore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imported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" t="2729"/>
          <a:stretch/>
        </p:blipFill>
        <p:spPr bwMode="auto">
          <a:xfrm>
            <a:off x="551552" y="1273541"/>
            <a:ext cx="8269313" cy="3559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736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09251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3691" y="813855"/>
            <a:ext cx="6096000" cy="29761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at the top menu level, it is possible to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endParaRPr lang="fr-FR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Change the table name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Managing relationships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Create a measure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Create a quick measure with wizard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Create a new calculated column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Create a new calculated table</a:t>
            </a:r>
            <a:endParaRPr lang="en-US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311" y="868857"/>
            <a:ext cx="2829320" cy="4591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896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09251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7741" y="800836"/>
            <a:ext cx="4703852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click on </a:t>
            </a:r>
            <a:r>
              <a:rPr lang="en-US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click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query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86" y="1392024"/>
            <a:ext cx="2459168" cy="3386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070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09251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SQL Server 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7741" y="800836"/>
            <a:ext cx="6197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Click </a:t>
            </a:r>
            <a:r>
              <a:rPr lang="en-US" b="1" dirty="0"/>
              <a:t>From Selection </a:t>
            </a:r>
            <a:r>
              <a:rPr lang="en-US" dirty="0"/>
              <a:t>of </a:t>
            </a:r>
            <a:r>
              <a:rPr lang="en-US" b="1" dirty="0"/>
              <a:t>Column From </a:t>
            </a:r>
            <a:r>
              <a:rPr lang="en-US" dirty="0"/>
              <a:t>Examples tab </a:t>
            </a:r>
            <a:r>
              <a:rPr lang="en-US" b="1" dirty="0"/>
              <a:t>Add Column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"/>
          <a:stretch/>
        </p:blipFill>
        <p:spPr bwMode="auto">
          <a:xfrm>
            <a:off x="602533" y="1387664"/>
            <a:ext cx="6362032" cy="3823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Oval 5"/>
          <p:cNvSpPr/>
          <p:nvPr/>
        </p:nvSpPr>
        <p:spPr>
          <a:xfrm>
            <a:off x="3062139" y="131303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343342" y="166736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51486" y="2743071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74884" y="1313032"/>
            <a:ext cx="1782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/>
              <a:t>Select </a:t>
            </a:r>
            <a:r>
              <a:rPr lang="en-US" sz="1600" b="1" dirty="0"/>
              <a:t>Add Column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692024" y="1670359"/>
            <a:ext cx="20815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/>
              <a:t>Select </a:t>
            </a:r>
            <a:r>
              <a:rPr lang="en-US" sz="1600" b="1" dirty="0" smtClean="0"/>
              <a:t>Custom </a:t>
            </a:r>
            <a:r>
              <a:rPr lang="en-US" sz="1600" b="1" dirty="0"/>
              <a:t>Column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374890" y="2769186"/>
            <a:ext cx="20031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 smtClean="0"/>
              <a:t>Select </a:t>
            </a:r>
            <a:r>
              <a:rPr lang="en-US" sz="1600" b="1" dirty="0" smtClean="0"/>
              <a:t>From Selection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04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448</Words>
  <Application>Microsoft Office PowerPoint</Application>
  <PresentationFormat>Widescreen</PresentationFormat>
  <Paragraphs>114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22</cp:revision>
  <dcterms:created xsi:type="dcterms:W3CDTF">2024-12-26T12:00:01Z</dcterms:created>
  <dcterms:modified xsi:type="dcterms:W3CDTF">2024-12-28T19:01:40Z</dcterms:modified>
</cp:coreProperties>
</file>