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513" y="1790391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data using</a:t>
            </a:r>
          </a:p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parameters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9789" y="1738884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using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parameters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65837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kern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parameters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1834" y="646252"/>
            <a:ext cx="8902460" cy="519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the csv files located at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\resources\Source Files</a:t>
            </a:r>
            <a:r>
              <a:rPr lang="en-US" sz="28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244" y="1266107"/>
            <a:ext cx="8686800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Edit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imported query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 b="22045"/>
          <a:stretch/>
        </p:blipFill>
        <p:spPr bwMode="auto">
          <a:xfrm>
            <a:off x="751804" y="1803218"/>
            <a:ext cx="2108835" cy="163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5244" y="3684783"/>
            <a:ext cx="4289764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source and then edit the Query 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49" y="4228691"/>
            <a:ext cx="4536440" cy="184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from multiple files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178" y="703089"/>
            <a:ext cx="1180491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parameter named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FilePath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Text as type, choose as Default Value the location of the replicated folder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769941"/>
            <a:ext cx="566571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that the data remains intact without errors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5" y="1103831"/>
            <a:ext cx="4286848" cy="18195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27289" y="1399822"/>
            <a:ext cx="541867" cy="18626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5923" y="1992721"/>
            <a:ext cx="670537" cy="27706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923" y="2697803"/>
            <a:ext cx="1530390" cy="22555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17515" y="1102341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787926" y="1606834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4361234" y="2601196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944" y="1492955"/>
            <a:ext cx="4868010" cy="385491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8754893" y="1818278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4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10236740" y="4019972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5</a:t>
            </a:r>
            <a:endParaRPr lang="en-US" b="1" dirty="0"/>
          </a:p>
        </p:txBody>
      </p:sp>
      <p:sp>
        <p:nvSpPr>
          <p:cNvPr id="24" name="Right Arrow 23"/>
          <p:cNvSpPr/>
          <p:nvPr/>
        </p:nvSpPr>
        <p:spPr>
          <a:xfrm>
            <a:off x="5286539" y="2923360"/>
            <a:ext cx="745788" cy="5721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80</Words>
  <Application>Microsoft Office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36</cp:revision>
  <dcterms:created xsi:type="dcterms:W3CDTF">2024-12-26T12:00:01Z</dcterms:created>
  <dcterms:modified xsi:type="dcterms:W3CDTF">2024-12-29T10:25:13Z</dcterms:modified>
</cp:coreProperties>
</file>