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1" r:id="rId4"/>
    <p:sldId id="260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3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5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investing.com/equiti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513" y="1790391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data from</a:t>
            </a:r>
          </a:p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web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4513" y="1721951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from</a:t>
            </a:r>
            <a:endParaRPr lang="fr-FR" sz="80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web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386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data from web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178" y="694652"/>
            <a:ext cx="2838726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Web as data source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1" t="6406"/>
          <a:stretch/>
        </p:blipFill>
        <p:spPr bwMode="auto">
          <a:xfrm>
            <a:off x="517045" y="1157855"/>
            <a:ext cx="2802890" cy="20091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9178" y="3408205"/>
            <a:ext cx="716744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u="sng" dirty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fr-FR" u="sng" dirty="0" smtClean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www.investing.com/equities</a:t>
            </a:r>
            <a:r>
              <a:rPr lang="fr-FR" u="sng" dirty="0" smtClean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look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45" y="3951989"/>
            <a:ext cx="2741024" cy="2647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386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data from web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12" y="1041206"/>
            <a:ext cx="3991532" cy="5306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Oval 5"/>
          <p:cNvSpPr/>
          <p:nvPr/>
        </p:nvSpPr>
        <p:spPr>
          <a:xfrm>
            <a:off x="1066801" y="1219200"/>
            <a:ext cx="383822" cy="3443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1495778" y="4459111"/>
            <a:ext cx="383822" cy="34431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501693" y="569665"/>
            <a:ext cx="2067233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web source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640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386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data from web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178" y="644652"/>
            <a:ext cx="10989740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URL field, enter the link, then click next and choose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Anonymous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authentication, then click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48889" y="5994400"/>
            <a:ext cx="581378" cy="26528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07" y="1234018"/>
            <a:ext cx="4018072" cy="1239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07" y="3135368"/>
            <a:ext cx="4134147" cy="32415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488689" y="2663248"/>
            <a:ext cx="619137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Try to navigate between the two tabs </a:t>
            </a:r>
            <a:r>
              <a:rPr lang="en-US" b="1" dirty="0" smtClean="0"/>
              <a:t>Table View </a:t>
            </a:r>
            <a:r>
              <a:rPr lang="en-US" dirty="0" smtClean="0"/>
              <a:t>and </a:t>
            </a:r>
            <a:r>
              <a:rPr lang="en-US" b="1" dirty="0" smtClean="0"/>
              <a:t>Web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7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38625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data from web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9178" y="644652"/>
            <a:ext cx="6191375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/>
              <a:t>Try to navigate between the two tabs </a:t>
            </a:r>
            <a:r>
              <a:rPr lang="en-US" b="1" dirty="0" smtClean="0"/>
              <a:t>Table View </a:t>
            </a:r>
            <a:r>
              <a:rPr lang="en-US" dirty="0" smtClean="0"/>
              <a:t>and </a:t>
            </a:r>
            <a:r>
              <a:rPr lang="en-US" b="1" dirty="0" smtClean="0"/>
              <a:t>Web View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8" y="1147532"/>
            <a:ext cx="5724643" cy="4021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4265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95</Words>
  <Application>Microsoft Office PowerPoint</Application>
  <PresentationFormat>Widescreen</PresentationFormat>
  <Paragraphs>22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41</cp:revision>
  <dcterms:created xsi:type="dcterms:W3CDTF">2024-12-26T12:00:01Z</dcterms:created>
  <dcterms:modified xsi:type="dcterms:W3CDTF">2024-12-30T15:23:26Z</dcterms:modified>
</cp:coreProperties>
</file>