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odata-serv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7891" y="2191147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OData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1446" y="2145286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OData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028119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88" y="789182"/>
            <a:ext cx="1004146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u="sng" dirty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www.odata.org/odata-services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89" y="1324119"/>
            <a:ext cx="6271317" cy="4828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028119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89" y="789182"/>
            <a:ext cx="2737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/>
              <a:t>Select Web as data source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"/>
          <a:stretch/>
        </p:blipFill>
        <p:spPr bwMode="auto">
          <a:xfrm>
            <a:off x="449178" y="1364356"/>
            <a:ext cx="2835889" cy="209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7109" y="3759586"/>
            <a:ext cx="2576154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field, enter the link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97" y="4358212"/>
            <a:ext cx="5214696" cy="2036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67" y="1402357"/>
            <a:ext cx="6620799" cy="205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4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37</Words>
  <Application>Microsoft Office PowerPoint</Application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2024-12-26T12:00:01Z</dcterms:created>
  <dcterms:modified xsi:type="dcterms:W3CDTF">2024-12-30T15:30:45Z</dcterms:modified>
</cp:coreProperties>
</file>