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XML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7402" y="23428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XML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3736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77" y="755316"/>
            <a:ext cx="1048975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 the 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CustomerOrder.xml file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7" y="1144012"/>
            <a:ext cx="282340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XML as data source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437511" y="2545642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3736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178" y="751097"/>
            <a:ext cx="434311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CustomerOrder.xml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XMLSources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" y="1219168"/>
            <a:ext cx="4057225" cy="255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3736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8" y="676293"/>
            <a:ext cx="710071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selecting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alone,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alone, then both at once.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0" y="1305931"/>
            <a:ext cx="4934204" cy="20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2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57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2024-12-26T12:00:01Z</dcterms:created>
  <dcterms:modified xsi:type="dcterms:W3CDTF">2024-12-30T15:43:38Z</dcterms:modified>
</cp:coreProperties>
</file>