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2119" y="2449688"/>
            <a:ext cx="10656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 transformations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118" y="2382867"/>
            <a:ext cx="10656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 transformations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21461"/>
            <a:ext cx="405656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testing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Filters menu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35428" y="4640263"/>
            <a:ext cx="933421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in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BrandName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columns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null values.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1" y="781025"/>
            <a:ext cx="1146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Try replacing null values with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</a:rPr>
              <a:t>No manufacturer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and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</a:rPr>
              <a:t>No Brand name for Manufacturer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and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</a:rPr>
              <a:t>BrandName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columns respectively using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</a:rPr>
              <a:t>Replace Values functionality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0" y="164542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41672" y="842086"/>
            <a:ext cx="577247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data into a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Excel to Power Bi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first line shows a so-called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Non-printable character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§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third line there is an incorrect space in the name as well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delete the unwanted character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6951" y="4151859"/>
            <a:ext cx="400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Options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3098" y="4655139"/>
            <a:ext cx="502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using special character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81" y="852035"/>
            <a:ext cx="826168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TextSources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\FactSales.txt file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 in the resources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8081" y="1537094"/>
            <a:ext cx="635725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page where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FactSales.txt file is located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98" y="2471126"/>
            <a:ext cx="6300481" cy="3269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3286"/>
            <a:ext cx="95129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file into the editor and notice that the table structure is inconsistent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" y="1541002"/>
            <a:ext cx="5654322" cy="392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1" y="848962"/>
            <a:ext cx="428739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query in the Query Editor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1" y="1480214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66454" y="6112042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4180" y="989773"/>
            <a:ext cx="1074362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Try deleting the first four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lines, by selecting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Remove Rows &gt; Remove Top Rows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5" y="1563182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5511" y="1625059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5838" y="1847579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54901" y="2530070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4180" y="866020"/>
            <a:ext cx="1074362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Set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first row as a set of column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headers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39" y="140722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1126" y="163193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81812" y="209244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9175" y="804143"/>
            <a:ext cx="1074362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Configure the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appropriate column types for example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UnitCost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,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UnitPrice,Return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, Amount …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must be of type currency instead of type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number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2" y="1871357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46268" y="1663795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31309" y="2255062"/>
            <a:ext cx="603755" cy="3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8081" y="804143"/>
            <a:ext cx="306701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Delete empty columns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8081" y="833336"/>
            <a:ext cx="810355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sorting the data and explore the context menu mentioned below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3" y="1509564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263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2025-01-01T10:17:20Z</dcterms:modified>
</cp:coreProperties>
</file>