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992" y="2112804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 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transformations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continuation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92" y="2032233"/>
            <a:ext cx="106568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transformations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continuation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771873"/>
            <a:ext cx="108153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DimEmployees.csv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resources/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CSVSources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081" y="1218930"/>
            <a:ext cx="387106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DimEmployees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location page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2950"/>
          <a:stretch/>
        </p:blipFill>
        <p:spPr bwMode="auto">
          <a:xfrm>
            <a:off x="387551" y="1788606"/>
            <a:ext cx="3971318" cy="2920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8080" y="848232"/>
            <a:ext cx="1131036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file into the editor and notice that the table structure is composed of four columns namely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Name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Name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080" y="1689812"/>
            <a:ext cx="507472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both columns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Name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Name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2" y="2302527"/>
            <a:ext cx="4510801" cy="200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9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8081" y="790158"/>
            <a:ext cx="924483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mouse and notice the presence of the functionality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Columns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3" y="1324464"/>
            <a:ext cx="4086850" cy="293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10063" y="3836356"/>
            <a:ext cx="2200060" cy="254382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3273" y="4515248"/>
            <a:ext cx="7636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Notice the presence of the same functionality in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Transform tab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5" y="4884580"/>
            <a:ext cx="8336509" cy="17592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20563" y="5053263"/>
            <a:ext cx="789500" cy="25582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68097" y="5262232"/>
            <a:ext cx="1008360" cy="27917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7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8081" y="776408"/>
            <a:ext cx="1177099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separator parameter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column name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Name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"/>
          <a:stretch/>
        </p:blipFill>
        <p:spPr bwMode="auto">
          <a:xfrm>
            <a:off x="423719" y="1386383"/>
            <a:ext cx="3838898" cy="2202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8081" y="3880132"/>
            <a:ext cx="1010720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go back using the opposite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Column functionality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 in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tab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"/>
          <a:stretch/>
        </p:blipFill>
        <p:spPr bwMode="auto">
          <a:xfrm>
            <a:off x="541673" y="4392168"/>
            <a:ext cx="1801495" cy="107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864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2024-12-26T12:00:01Z</dcterms:created>
  <dcterms:modified xsi:type="dcterms:W3CDTF">2025-01-01T11:01:02Z</dcterms:modified>
</cp:coreProperties>
</file>