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6731" y="255969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9180" y="2479120"/>
            <a:ext cx="8695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Merge vs Append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297" y="751979"/>
            <a:ext cx="1163740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File1/2/3.txt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are located in the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 </a:t>
            </a: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Files\Files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297" y="1290321"/>
            <a:ext cx="718228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the two files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File1.txt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File2.txt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query editor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297" y="1813659"/>
            <a:ext cx="499733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if both files have the same data structure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48" y="2973670"/>
            <a:ext cx="4563434" cy="1715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297" y="2276655"/>
            <a:ext cx="60960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there is a line in common between the two files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2297" y="762657"/>
            <a:ext cx="1061987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Query as New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Queries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tab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0" y="1151353"/>
            <a:ext cx="11605540" cy="135444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25022" y="1358897"/>
            <a:ext cx="529390" cy="20625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327678" y="2033811"/>
            <a:ext cx="1573272" cy="21198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260072" y="1616588"/>
            <a:ext cx="1015236" cy="15722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9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3" y="1471290"/>
            <a:ext cx="5256961" cy="47893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2297" y="748907"/>
            <a:ext cx="813105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both ID columns and notice that the OK button becomes active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017" y="2371940"/>
            <a:ext cx="350634" cy="983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5017" y="3767601"/>
            <a:ext cx="350634" cy="1100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3140" y="5871411"/>
            <a:ext cx="521367" cy="228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97" y="233001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vs Append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2297" y="711458"/>
            <a:ext cx="464928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this example with all possible join types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297" y="1194275"/>
            <a:ext cx="1187803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Fuzzy feature matching options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this option is used in case the two columns in common do not have values that are exactly equal but rather similar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297" y="1988459"/>
            <a:ext cx="974672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 degree of similarity is between 0 and 1 and the relative default value is 0.8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4" y="2565277"/>
            <a:ext cx="6052985" cy="2192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71305" y="5142153"/>
            <a:ext cx="964870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the same exercise with Append as New and notice the difference in the output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166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2025-01-01T12:51:21Z</dcterms:modified>
</cp:coreProperties>
</file>