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7" r:id="rId4"/>
    <p:sldId id="268" r:id="rId5"/>
    <p:sldId id="26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4861" y="229866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 functions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434" y="2231612"/>
            <a:ext cx="82168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functions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512" y="927396"/>
            <a:ext cx="5123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the following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dataset enter it directly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6" y="1551318"/>
            <a:ext cx="1012648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6884" y="985742"/>
            <a:ext cx="79764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We’ll create a function to calculate 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15% 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Transform 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open Power Query Editor.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 Source &gt; Blank 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Right-click on the new query in the left pane and select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Advanced Editor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Replace the contents with the following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884" y="32049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(Total as number) as number =&gt;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    </a:t>
            </a:r>
            <a:r>
              <a:rPr lang="en-US" dirty="0" err="1"/>
              <a:t>TaxRate</a:t>
            </a:r>
            <a:r>
              <a:rPr lang="en-US" dirty="0"/>
              <a:t> = 0.15,</a:t>
            </a:r>
          </a:p>
          <a:p>
            <a:r>
              <a:rPr lang="en-US" dirty="0"/>
              <a:t>    </a:t>
            </a:r>
            <a:r>
              <a:rPr lang="en-US" dirty="0" err="1"/>
              <a:t>TaxAmount</a:t>
            </a:r>
            <a:r>
              <a:rPr lang="en-US" dirty="0"/>
              <a:t> = Total * </a:t>
            </a:r>
            <a:r>
              <a:rPr lang="en-US" dirty="0" err="1"/>
              <a:t>TaxRate</a:t>
            </a:r>
            <a:endParaRPr lang="en-US" dirty="0"/>
          </a:p>
          <a:p>
            <a:r>
              <a:rPr lang="en-US" dirty="0"/>
              <a:t>in</a:t>
            </a:r>
          </a:p>
          <a:p>
            <a:r>
              <a:rPr lang="en-US" dirty="0"/>
              <a:t>    </a:t>
            </a:r>
            <a:r>
              <a:rPr lang="en-US" dirty="0" err="1"/>
              <a:t>TaxAmount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6884" y="5274233"/>
            <a:ext cx="53415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rename the query to CalculateTax </a:t>
            </a:r>
          </a:p>
        </p:txBody>
      </p:sp>
    </p:spTree>
    <p:extLst>
      <p:ext uri="{BB962C8B-B14F-4D97-AF65-F5344CB8AC3E}">
        <p14:creationId xmlns:p14="http://schemas.microsoft.com/office/powerpoint/2010/main" val="40206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8135" y="805102"/>
            <a:ext cx="45560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&gt; Enter Data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Input the test data table from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Name the table SalesData and click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8134" y="2364940"/>
            <a:ext cx="83602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Power Query, select the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Column &gt; Invoke Custom 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Configure the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 column 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Function query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 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Map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the Total 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88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functions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9384" y="901613"/>
            <a:ext cx="88789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new column named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added, showing the calculated tax for each row: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4" y="1444055"/>
            <a:ext cx="8897592" cy="1838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7174" y="3643095"/>
            <a:ext cx="457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Close &amp; Apply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Power Query Editor.</a:t>
            </a:r>
          </a:p>
        </p:txBody>
      </p:sp>
    </p:spTree>
    <p:extLst>
      <p:ext uri="{BB962C8B-B14F-4D97-AF65-F5344CB8AC3E}">
        <p14:creationId xmlns:p14="http://schemas.microsoft.com/office/powerpoint/2010/main" val="427465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2025-01-08T07:44:55Z</dcterms:modified>
</cp:coreProperties>
</file>