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>
        <p:scale>
          <a:sx n="100" d="100"/>
          <a:sy n="100" d="100"/>
        </p:scale>
        <p:origin x="8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9847" y="2078427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Adding date dimension to Model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0671" y="2014430"/>
            <a:ext cx="88483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Adding date dimension to Model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6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date dimension to the model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3768" y="1385227"/>
            <a:ext cx="922784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Sales.xlsx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into the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editor and select some dimensions and 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 Sales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" y="1972365"/>
            <a:ext cx="7438297" cy="467594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3768" y="888563"/>
            <a:ext cx="984297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the </a:t>
            </a: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Sales.xlsx file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Excel Sources </a:t>
            </a:r>
            <a:r>
              <a:rPr lang="en-US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 </a:t>
            </a:r>
            <a:r>
              <a:rPr lang="en-US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 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6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date dimension to the model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826383"/>
            <a:ext cx="832356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Generate the a date dimension table  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264" y="2009597"/>
            <a:ext cx="6634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ADDCOLUMNS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CALENDAR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"Calendar 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"Month 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mmmm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"Month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"Date 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367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Adding date dimension to the model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826383"/>
            <a:ext cx="10963442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Switch to the model </a:t>
            </a: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view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drag and drop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DimDate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DateKey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]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to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FactSales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DateKey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] 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8" y="1425528"/>
            <a:ext cx="7691123" cy="413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6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105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12</cp:revision>
  <dcterms:created xsi:type="dcterms:W3CDTF">2024-12-26T12:00:01Z</dcterms:created>
  <dcterms:modified xsi:type="dcterms:W3CDTF">2025-01-02T16:59:14Z</dcterms:modified>
</cp:coreProperties>
</file>