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4" r:id="rId6"/>
    <p:sldId id="263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1711" y="2009675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Manage relationships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859" y="2072697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Manage relationships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768" y="888563"/>
            <a:ext cx="98429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lab1.xlsx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Model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768" y="888563"/>
            <a:ext cx="98429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lab1.xlsx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Model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768" y="1374283"/>
            <a:ext cx="639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interface and create the following relationships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2" y="2915025"/>
            <a:ext cx="6354062" cy="2562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5784" y="1920214"/>
            <a:ext cx="6383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DueDate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(Set as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ShipDate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(Set as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Inactive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61037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0633" y="782744"/>
            <a:ext cx="77483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Create a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 Visual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[Year],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[Month],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758" y="5530786"/>
            <a:ext cx="8646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 that only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active relationship (</a:t>
            </a:r>
            <a:r>
              <a:rPr lang="en-US" alt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DueDate</a:t>
            </a: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will be reflected in the visual.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Sales data will aggregate based on 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DueDate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3" y="1601892"/>
            <a:ext cx="3391373" cy="3667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426262" y="4461997"/>
            <a:ext cx="1620057" cy="73564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374" y="1601892"/>
            <a:ext cx="3804612" cy="141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59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758" y="796766"/>
            <a:ext cx="11124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Manage Relationships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click the                             button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07" y="1911333"/>
            <a:ext cx="6962936" cy="3513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343000" y="4922634"/>
            <a:ext cx="1181843" cy="28333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43" y="848064"/>
            <a:ext cx="1495634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758" y="737066"/>
            <a:ext cx="111240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DueDate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as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Inactive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set 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ShipDate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] → 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alt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Active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52" y="1578799"/>
            <a:ext cx="4586666" cy="4716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35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613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Relationship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8758" y="773433"/>
            <a:ext cx="11124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 that the data changes at the visual Level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701"/>
          <a:stretch/>
        </p:blipFill>
        <p:spPr>
          <a:xfrm>
            <a:off x="396570" y="1478165"/>
            <a:ext cx="3483425" cy="1478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58" y="1512541"/>
            <a:ext cx="3712601" cy="144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583579" y="3291731"/>
            <a:ext cx="110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Due date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79250" y="3236729"/>
            <a:ext cx="114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Ship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0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142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2024-12-26T12:00:01Z</dcterms:created>
  <dcterms:modified xsi:type="dcterms:W3CDTF">2025-01-07T10:15:36Z</dcterms:modified>
</cp:coreProperties>
</file>