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4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1711" y="2009675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Create and handle</a:t>
            </a:r>
          </a:p>
          <a:p>
            <a:pPr algn="ctr"/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schema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711" y="1948944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Create and handle</a:t>
            </a:r>
          </a:p>
          <a:p>
            <a:pPr algn="ctr"/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schema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7" y="906103"/>
            <a:ext cx="10519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Reshape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DimCustomer2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the same way as we did with the previous dimensions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44949" y="1918177"/>
            <a:ext cx="4784642" cy="136816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7" y="906103"/>
            <a:ext cx="10519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Reshape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DimCustomer2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the same way as we did with the previous dimensions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0" y="1506421"/>
            <a:ext cx="8002117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03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7" y="906103"/>
            <a:ext cx="10519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Delete relations if exist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11" y="1629419"/>
            <a:ext cx="5405423" cy="4504519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 rot="18911404">
            <a:off x="4935177" y="3120365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 rot="18911404">
            <a:off x="6628828" y="3752882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 rot="18911404">
            <a:off x="3364042" y="3258216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5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8" y="767604"/>
            <a:ext cx="116121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 let’s establish a new connection between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DimCustomer2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by dragging </a:t>
            </a:r>
            <a:r>
              <a:rPr lang="en-US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CustomerID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from </a:t>
            </a:r>
            <a:r>
              <a:rPr lang="en-US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DimCustomer2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that is </a:t>
            </a:r>
            <a:r>
              <a:rPr lang="en-US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Kimbal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Star schema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72" y="1830733"/>
            <a:ext cx="996454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6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180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handle schema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758" y="861062"/>
            <a:ext cx="984297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lab2.xlsx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Model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757" y="1249758"/>
            <a:ext cx="984297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aim of this lab is to transform the Model schema from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Inmon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snowflake schema to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Kimbal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 schema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23" y="2261936"/>
            <a:ext cx="3320506" cy="3203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67" y="2261936"/>
            <a:ext cx="2485352" cy="31995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45149" y="3444469"/>
            <a:ext cx="639392" cy="561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758" y="861062"/>
            <a:ext cx="984297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by loading the data into Power BI Desktop</a:t>
            </a:r>
            <a:endParaRPr lang="en-US" sz="2800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0636" y="1324502"/>
            <a:ext cx="96369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Implement the Star Schema (Kimball Approach)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connected directly to: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DimCustomer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Ensure all dimension tables are deformalized (e.g.,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includes both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DimCategory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7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8" y="782349"/>
            <a:ext cx="9667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Ensure all dimension tables are deformalized (e.g.,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includes both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DimCategory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7" y="1325609"/>
            <a:ext cx="9516923" cy="2694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5847" y="2784451"/>
            <a:ext cx="1156694" cy="18563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847" y="3402210"/>
            <a:ext cx="1156694" cy="18563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45961" y="1782436"/>
            <a:ext cx="454280" cy="6857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77735" y="2846327"/>
            <a:ext cx="1333158" cy="185631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8" y="782349"/>
            <a:ext cx="8778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fr-FR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CategoryName</a:t>
            </a: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DimCategory</a:t>
            </a: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fr-FR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CategoryColumn</a:t>
            </a: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1368916"/>
            <a:ext cx="5156366" cy="476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1015865" y="2371939"/>
            <a:ext cx="785434" cy="330009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90779" y="3803124"/>
            <a:ext cx="557407" cy="48699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2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8" y="782349"/>
            <a:ext cx="100762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Create, clean and reshape the new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DimProduct2 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 to be as follow using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Query Editor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5" y="1323046"/>
            <a:ext cx="10974332" cy="302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1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8" y="782349"/>
            <a:ext cx="3345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Delete both relationship if exist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55" y="1258913"/>
            <a:ext cx="4223993" cy="496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Plus 5"/>
          <p:cNvSpPr/>
          <p:nvPr/>
        </p:nvSpPr>
        <p:spPr>
          <a:xfrm rot="18911404">
            <a:off x="4125113" y="3038832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 rot="18911404">
            <a:off x="6491323" y="3120364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7" y="794109"/>
            <a:ext cx="105190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Then establish the relation between the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DimProduct2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by dragging  </a:t>
            </a:r>
            <a:r>
              <a:rPr lang="en-US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ProductID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from </a:t>
            </a:r>
            <a:r>
              <a:rPr lang="en-US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DimProduct2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158772" y="3886632"/>
            <a:ext cx="4784642" cy="2214021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7" y="906103"/>
            <a:ext cx="10519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Let’s Merge </a:t>
            </a:r>
            <a:r>
              <a:rPr lang="en-US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DimCustomer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DimCountry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 generate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DimCustomer2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44949" y="1918177"/>
            <a:ext cx="4784642" cy="136816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228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2024-12-26T12:00:01Z</dcterms:created>
  <dcterms:modified xsi:type="dcterms:W3CDTF">2025-01-07T12:20:17Z</dcterms:modified>
</cp:coreProperties>
</file>