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1711" y="2009675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Dealing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with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composite keys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4734" y="2072697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Dealing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with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composite keys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41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composite keys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758" y="861062"/>
            <a:ext cx="984297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lab3.xlsx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Model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41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composite keys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758" y="861062"/>
            <a:ext cx="520451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by importing data into Power BI  </a:t>
            </a:r>
            <a:endParaRPr lang="en-US" sz="2800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1319281"/>
            <a:ext cx="4813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Click </a:t>
            </a:r>
            <a:r>
              <a:rPr lang="en-US" b="1" dirty="0"/>
              <a:t>Transform Data</a:t>
            </a:r>
            <a:r>
              <a:rPr lang="en-US" dirty="0"/>
              <a:t> to open Power Query Editor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3" y="1871757"/>
            <a:ext cx="6763694" cy="2248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685780" y="3135086"/>
            <a:ext cx="1485041" cy="29563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41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composite keys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758" y="861062"/>
            <a:ext cx="520451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by importing data into Power BI  </a:t>
            </a:r>
            <a:endParaRPr lang="en-US" sz="2800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1319281"/>
            <a:ext cx="6804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Select </a:t>
            </a:r>
            <a:r>
              <a:rPr lang="en-US" b="1" dirty="0" smtClean="0"/>
              <a:t>FactSales</a:t>
            </a:r>
            <a:r>
              <a:rPr lang="en-US" dirty="0" smtClean="0"/>
              <a:t> in query zone  then </a:t>
            </a:r>
            <a:r>
              <a:rPr lang="en-US" b="1" dirty="0" smtClean="0"/>
              <a:t>Add Column </a:t>
            </a:r>
            <a:r>
              <a:rPr lang="en-US" dirty="0" smtClean="0"/>
              <a:t>then </a:t>
            </a:r>
            <a:r>
              <a:rPr lang="en-US" b="1" dirty="0" smtClean="0"/>
              <a:t>Custom Column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2" y="1935973"/>
            <a:ext cx="4038599" cy="4076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66892" y="5672030"/>
            <a:ext cx="1787550" cy="34016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33102" y="2248186"/>
            <a:ext cx="1167638" cy="27943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60668" y="2504555"/>
            <a:ext cx="611892" cy="91241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46298" y="5672030"/>
            <a:ext cx="343759" cy="3231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3986751" y="2054305"/>
            <a:ext cx="343759" cy="3231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000680" y="2768612"/>
            <a:ext cx="343759" cy="3231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691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41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composite keys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635" y="810517"/>
            <a:ext cx="470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this formula to generate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CompositeKey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10" y="1788047"/>
            <a:ext cx="6630325" cy="4134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8758" y="1179849"/>
            <a:ext cx="1090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Text.From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RegionID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]) &amp; "-"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Text.From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ProductID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]) &amp; "-"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Text.From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([Year]) &amp; "-"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Text.From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([Month])</a:t>
            </a:r>
          </a:p>
        </p:txBody>
      </p:sp>
    </p:spTree>
    <p:extLst>
      <p:ext uri="{BB962C8B-B14F-4D97-AF65-F5344CB8AC3E}">
        <p14:creationId xmlns:p14="http://schemas.microsoft.com/office/powerpoint/2010/main" val="138507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41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composite keys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8758" y="805361"/>
            <a:ext cx="118551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Repeat the steps above with the same formula to create a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CompositeKey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column for the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DimRegionProduct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288758" y="1304937"/>
            <a:ext cx="7196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Model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View and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reate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one-to-many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relationship,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DimRegionProduct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CompositeKey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 → FactSales[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CompositeKey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53" y="2254032"/>
            <a:ext cx="5763429" cy="3972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00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41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composite keys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8758" y="805361"/>
            <a:ext cx="11644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visual to test the model, add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Year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from the dimension and Sales Amount from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7" y="1513904"/>
            <a:ext cx="7872056" cy="4754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549419" y="4537624"/>
            <a:ext cx="1332643" cy="66689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1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166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</cp:revision>
  <dcterms:created xsi:type="dcterms:W3CDTF">2024-12-26T12:00:01Z</dcterms:created>
  <dcterms:modified xsi:type="dcterms:W3CDTF">2025-01-07T15:02:57Z</dcterms:modified>
</cp:coreProperties>
</file>