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52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67338" y="2092177"/>
            <a:ext cx="9199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Dealing</a:t>
            </a:r>
            <a:r>
              <a:rPr lang="fr-FR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fr-FR" sz="72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with</a:t>
            </a:r>
            <a:r>
              <a:rPr lang="fr-FR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fr-FR" sz="72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many</a:t>
            </a:r>
            <a:r>
              <a:rPr lang="fr-FR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to </a:t>
            </a:r>
            <a:r>
              <a:rPr lang="fr-FR" sz="72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many</a:t>
            </a:r>
            <a:r>
              <a:rPr lang="fr-FR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relations</a:t>
            </a:r>
            <a:endParaRPr lang="en-US" sz="72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7338" y="2179815"/>
            <a:ext cx="9199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Dealing</a:t>
            </a:r>
            <a:r>
              <a:rPr lang="fr-FR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fr-FR" sz="72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with</a:t>
            </a:r>
            <a:r>
              <a:rPr lang="fr-FR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fr-FR" sz="72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many</a:t>
            </a:r>
            <a:r>
              <a:rPr lang="fr-FR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to </a:t>
            </a:r>
            <a:r>
              <a:rPr lang="fr-FR" sz="72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many</a:t>
            </a:r>
            <a:r>
              <a:rPr lang="fr-FR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relations</a:t>
            </a:r>
            <a:endParaRPr lang="en-US" sz="72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4327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Dealing with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many to many relations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8758" y="861062"/>
            <a:ext cx="9842977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Lab uses 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lab4.xlsx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 Model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12510" y="1399520"/>
            <a:ext cx="80439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Start by creating relationships between those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tables this way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FactSales →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DimProduct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(via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ProductID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FactSales →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DimSupplier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(via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SupplierID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48" y="3140343"/>
            <a:ext cx="10850489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3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4327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Dealing with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many to many relations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8757" y="890032"/>
            <a:ext cx="11763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Problem now is that Products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with no sales (e.g., new products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), also suppliers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supplying products not yet sold are also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not represented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8756" y="1674949"/>
            <a:ext cx="117634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Let ’s represent the data with a Table visual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215"/>
          <a:stretch/>
        </p:blipFill>
        <p:spPr>
          <a:xfrm>
            <a:off x="4616609" y="2323814"/>
            <a:ext cx="7229001" cy="419430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983033" y="3547598"/>
            <a:ext cx="862577" cy="192505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983032" y="4395181"/>
            <a:ext cx="862577" cy="192505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702296" y="4936605"/>
            <a:ext cx="1092009" cy="219787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8" idx="1"/>
          </p:cNvCxnSpPr>
          <p:nvPr/>
        </p:nvCxnSpPr>
        <p:spPr>
          <a:xfrm flipH="1">
            <a:off x="10075509" y="3643851"/>
            <a:ext cx="907524" cy="17875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1"/>
          </p:cNvCxnSpPr>
          <p:nvPr/>
        </p:nvCxnSpPr>
        <p:spPr>
          <a:xfrm flipH="1">
            <a:off x="10178636" y="4491434"/>
            <a:ext cx="804396" cy="1180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1"/>
          </p:cNvCxnSpPr>
          <p:nvPr/>
        </p:nvCxnSpPr>
        <p:spPr>
          <a:xfrm flipH="1">
            <a:off x="10075508" y="5046499"/>
            <a:ext cx="626788" cy="8455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88755" y="2362318"/>
            <a:ext cx="69851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Note missing Information: </a:t>
            </a:r>
          </a:p>
          <a:p>
            <a:pPr lvl="1"/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data for Monitor (Product 103) or Keyboard (Product 104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Supplier C is not shown because it has no sales.</a:t>
            </a:r>
          </a:p>
        </p:txBody>
      </p:sp>
    </p:spTree>
    <p:extLst>
      <p:ext uri="{BB962C8B-B14F-4D97-AF65-F5344CB8AC3E}">
        <p14:creationId xmlns:p14="http://schemas.microsoft.com/office/powerpoint/2010/main" val="400228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4327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Dealing with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many to many relations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8758" y="890032"/>
            <a:ext cx="4035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now the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ProductSupplier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table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72" t="8878"/>
          <a:stretch/>
        </p:blipFill>
        <p:spPr>
          <a:xfrm>
            <a:off x="288758" y="1388788"/>
            <a:ext cx="5569688" cy="20833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002" y="3324122"/>
            <a:ext cx="7075883" cy="3231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470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4327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Dealing with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many to many relations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8757" y="890032"/>
            <a:ext cx="64214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a new measure to the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FactSales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table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99469" y="160273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 Sales = </a:t>
            </a:r>
          </a:p>
          <a:p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SUMX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ProductSupplier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COALESCE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CALCULATE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(FactSales[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SalesAmount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87" y="1602734"/>
            <a:ext cx="2565644" cy="223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423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4327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Dealing with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many to many relations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8757" y="890032"/>
            <a:ext cx="105465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a new Table visual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ProductName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SupplierName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Total Sales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 columns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57" y="1474279"/>
            <a:ext cx="7811590" cy="506800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149656" y="2229497"/>
            <a:ext cx="862577" cy="192505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49656" y="3186031"/>
            <a:ext cx="862577" cy="192505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13918" y="4544500"/>
            <a:ext cx="1092009" cy="219787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9" idx="1"/>
          </p:cNvCxnSpPr>
          <p:nvPr/>
        </p:nvCxnSpPr>
        <p:spPr>
          <a:xfrm flipH="1">
            <a:off x="5716259" y="2325750"/>
            <a:ext cx="1433397" cy="21224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1"/>
          </p:cNvCxnSpPr>
          <p:nvPr/>
        </p:nvCxnSpPr>
        <p:spPr>
          <a:xfrm flipH="1">
            <a:off x="5791886" y="3282284"/>
            <a:ext cx="1357770" cy="13808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1"/>
          </p:cNvCxnSpPr>
          <p:nvPr/>
        </p:nvCxnSpPr>
        <p:spPr>
          <a:xfrm flipH="1">
            <a:off x="5936265" y="4654394"/>
            <a:ext cx="877653" cy="259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372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4327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Dealing with 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many to many relations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8757" y="890032"/>
            <a:ext cx="105465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Note the difference now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9448"/>
          <a:stretch/>
        </p:blipFill>
        <p:spPr>
          <a:xfrm>
            <a:off x="1852048" y="2158985"/>
            <a:ext cx="3991532" cy="15527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009" y="2158985"/>
            <a:ext cx="3562847" cy="2086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2689632" y="4503455"/>
            <a:ext cx="2150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Without Many to many</a:t>
            </a:r>
            <a:endParaRPr lang="en-US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7067692" y="4503456"/>
            <a:ext cx="1862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With Many to many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981664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186</Words>
  <Application>Microsoft Office PowerPoint</Application>
  <PresentationFormat>Widescreen</PresentationFormat>
  <Paragraphs>36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33</cp:revision>
  <dcterms:created xsi:type="dcterms:W3CDTF">2024-12-26T12:00:01Z</dcterms:created>
  <dcterms:modified xsi:type="dcterms:W3CDTF">2025-01-07T17:08:06Z</dcterms:modified>
</cp:coreProperties>
</file>