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5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8" autoAdjust="0"/>
    <p:restoredTop sz="82817" autoAdjust="0"/>
  </p:normalViewPr>
  <p:slideViewPr>
    <p:cSldViewPr snapToGrid="0">
      <p:cViewPr varScale="1">
        <p:scale>
          <a:sx n="93" d="100"/>
          <a:sy n="93" d="100"/>
        </p:scale>
        <p:origin x="1192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BA3B8-9F76-4D81-B71D-76CB85363062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3D03D-12F8-4E91-BBC2-CE3A8631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1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633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627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408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8112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5567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112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1835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3500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762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3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7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8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5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4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1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3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1DA4D-20EA-48D2-973C-0311EC3005D6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7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30515" y="2676568"/>
            <a:ext cx="91996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 err="1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Drillthrough</a:t>
            </a:r>
            <a:endParaRPr lang="en-US" sz="80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30515" y="2609747"/>
            <a:ext cx="614944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 err="1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Drillthrough</a:t>
            </a:r>
            <a:endParaRPr lang="en-US" sz="80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734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8135" y="254381"/>
            <a:ext cx="24827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Drill through</a:t>
            </a: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78135" y="958965"/>
            <a:ext cx="5338193" cy="3736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 the 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Details menu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observe what happens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898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inimalistic illustration in black and white on a white background with the text 'Thank You' elegantly styled below. The design features simple, clean icons such as a handshake or a ribbon to symbolize gratitude, with a professional and modern aesthetic suitable for a presentation closing slid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16199" y="2162433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90336" y="2217861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127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8135" y="254381"/>
            <a:ext cx="24827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Drill through</a:t>
            </a: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49178" y="975788"/>
            <a:ext cx="10035483" cy="366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Note: </a:t>
            </a:r>
            <a:r>
              <a:rPr lang="en-US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Lab uses</a:t>
            </a:r>
            <a:r>
              <a:rPr lang="en-US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b="1" kern="0" dirty="0" err="1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gdp.xslx</a:t>
            </a:r>
            <a:r>
              <a:rPr lang="en-US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 located in the </a:t>
            </a:r>
            <a:r>
              <a:rPr lang="en-US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resources\</a:t>
            </a:r>
            <a:r>
              <a:rPr lang="en-US" b="1" kern="0" dirty="0" err="1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Drillthrough</a:t>
            </a:r>
            <a:r>
              <a:rPr lang="en-US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Filter folder</a:t>
            </a:r>
            <a:endParaRPr lang="en-US" sz="2800" b="1" kern="0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9177" y="1479315"/>
            <a:ext cx="11224892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Navigate to the location of the </a:t>
            </a:r>
            <a:r>
              <a:rPr lang="en-US" b="1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gdp.xslx</a:t>
            </a:r>
            <a:r>
              <a:rPr lang="en-US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file </a:t>
            </a:r>
            <a:r>
              <a:rPr lang="en-US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load both tables </a:t>
            </a:r>
            <a:r>
              <a:rPr lang="en-US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continent </a:t>
            </a:r>
            <a:r>
              <a:rPr lang="en-US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</a:t>
            </a:r>
            <a:r>
              <a:rPr lang="en-US" b="1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gdp</a:t>
            </a:r>
            <a:r>
              <a:rPr lang="en-US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2018 </a:t>
            </a:r>
            <a:r>
              <a:rPr lang="en-US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 the query editor level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9177" y="2301006"/>
            <a:ext cx="10599250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Check that the relationship between 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contains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</a:t>
            </a:r>
            <a:r>
              <a:rPr lang="en-US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gdp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2018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established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https://www5.lunapic.com/editor/working/160554750945737421?910477177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6896" y="2804533"/>
            <a:ext cx="6232716" cy="37525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45833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8135" y="254381"/>
            <a:ext cx="24827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Drill through</a:t>
            </a: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35427" y="1023913"/>
            <a:ext cx="8172307" cy="373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 the two pages of the report 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GDP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Continent details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respectively.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427" y="1683962"/>
            <a:ext cx="6405893" cy="4653338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562427" y="6118917"/>
            <a:ext cx="2298504" cy="2183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97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8135" y="254381"/>
            <a:ext cx="24827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Drill through</a:t>
            </a: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78135" y="968913"/>
            <a:ext cx="11158430" cy="373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 three GDP page level visuals 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geographic map visual, a histogram visual and a label visual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8134" y="1402050"/>
            <a:ext cx="7122695" cy="373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ContinentName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field to the 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Location property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 the map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137" y="2012030"/>
            <a:ext cx="4473000" cy="35362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40718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8135" y="254381"/>
            <a:ext cx="24827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Drill through</a:t>
            </a: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5429" y="968913"/>
            <a:ext cx="8131056" cy="373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ContinentName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</a:t>
            </a:r>
            <a:r>
              <a:rPr lang="en-US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gdp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fields to the 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Axis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Values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level respectively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83" y="1560953"/>
            <a:ext cx="4288050" cy="27016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23451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8135" y="254381"/>
            <a:ext cx="24827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Drill through</a:t>
            </a: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1586" y="1078650"/>
            <a:ext cx="45423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</a:rPr>
              <a:t>Drag the </a:t>
            </a:r>
            <a:r>
              <a:rPr lang="fr-FR" b="1" dirty="0" err="1">
                <a:latin typeface="Segoe UI" panose="020B0502040204020203" pitchFamily="34" charset="0"/>
                <a:ea typeface="Calibri" panose="020F0502020204030204" pitchFamily="34" charset="0"/>
              </a:rPr>
              <a:t>gdp</a:t>
            </a:r>
            <a:r>
              <a:rPr lang="fr-FR" b="1" dirty="0"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fr-FR" b="1" dirty="0" err="1">
                <a:latin typeface="Segoe UI" panose="020B0502040204020203" pitchFamily="34" charset="0"/>
                <a:ea typeface="Calibri" panose="020F0502020204030204" pitchFamily="34" charset="0"/>
              </a:rPr>
              <a:t>field</a:t>
            </a:r>
            <a:r>
              <a:rPr lang="fr-FR" b="1" dirty="0"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</a:rPr>
              <a:t>to the </a:t>
            </a:r>
            <a:r>
              <a:rPr lang="fr-FR" b="1" dirty="0">
                <a:latin typeface="Segoe UI" panose="020B0502040204020203" pitchFamily="34" charset="0"/>
                <a:ea typeface="Calibri" panose="020F0502020204030204" pitchFamily="34" charset="0"/>
              </a:rPr>
              <a:t>Fields </a:t>
            </a:r>
            <a:r>
              <a:rPr lang="fr-FR" b="1" dirty="0" err="1">
                <a:latin typeface="Segoe UI" panose="020B0502040204020203" pitchFamily="34" charset="0"/>
                <a:ea typeface="Calibri" panose="020F0502020204030204" pitchFamily="34" charset="0"/>
              </a:rPr>
              <a:t>property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056" y="1687476"/>
            <a:ext cx="4116699" cy="29945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3300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8135" y="254381"/>
            <a:ext cx="24827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Drill through</a:t>
            </a: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83554" y="985735"/>
            <a:ext cx="11080511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 a 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Table visual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the 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Details page level and drag the </a:t>
            </a:r>
            <a:r>
              <a:rPr lang="en-US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ContinentName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country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Rank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</a:t>
            </a:r>
            <a:r>
              <a:rPr lang="en-US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gdp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fields to the 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Values property level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9" t="4372" b="4372"/>
          <a:stretch/>
        </p:blipFill>
        <p:spPr bwMode="auto">
          <a:xfrm>
            <a:off x="594668" y="1817373"/>
            <a:ext cx="4086225" cy="1590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99171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8135" y="254381"/>
            <a:ext cx="24827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Drill through</a:t>
            </a: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33137" y="968914"/>
            <a:ext cx="4345119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Drag the </a:t>
            </a:r>
            <a:r>
              <a:rPr lang="fr-FR" b="1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ContainsName</a:t>
            </a:r>
            <a:r>
              <a:rPr lang="fr-FR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b="1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field</a:t>
            </a:r>
            <a:r>
              <a:rPr lang="fr-FR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the </a:t>
            </a:r>
            <a:r>
              <a:rPr lang="fr-FR" b="1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Dill</a:t>
            </a:r>
            <a:r>
              <a:rPr lang="fr-FR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area </a:t>
            </a:r>
            <a:r>
              <a:rPr lang="fr-FR" b="1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through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986" y="1682953"/>
            <a:ext cx="3552825" cy="4619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8" name="Straight Arrow Connector 7"/>
          <p:cNvCxnSpPr/>
          <p:nvPr/>
        </p:nvCxnSpPr>
        <p:spPr>
          <a:xfrm flipH="1">
            <a:off x="1754748" y="2476106"/>
            <a:ext cx="1257300" cy="32670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5513057" y="968914"/>
            <a:ext cx="2084673" cy="3736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Details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page level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90"/>
          <a:stretch/>
        </p:blipFill>
        <p:spPr bwMode="auto">
          <a:xfrm>
            <a:off x="5626732" y="1515120"/>
            <a:ext cx="2409825" cy="1600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74597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8135" y="254381"/>
            <a:ext cx="24827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Segoe UI" panose="020B0502040204020203" pitchFamily="34" charset="0"/>
                <a:cs typeface="Segoe UI" panose="020B0502040204020203" pitchFamily="34" charset="0"/>
              </a:rPr>
              <a:t>Drill through</a:t>
            </a: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45514" y="903964"/>
            <a:ext cx="5207066" cy="3736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 back to the </a:t>
            </a:r>
            <a:r>
              <a:rPr lang="fr-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Gdp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page and right click on </a:t>
            </a:r>
            <a:r>
              <a:rPr lang="fr-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Africa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5514" y="1277656"/>
            <a:ext cx="4803944" cy="3736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Notice the presence of the </a:t>
            </a:r>
            <a:r>
              <a:rPr lang="en-US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Drillthrough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menu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82" y="1791809"/>
            <a:ext cx="5087597" cy="37495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10285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203</Words>
  <Application>Microsoft Office PowerPoint</Application>
  <PresentationFormat>Widescreen</PresentationFormat>
  <Paragraphs>36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Segoe UI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13</cp:revision>
  <dcterms:created xsi:type="dcterms:W3CDTF">2024-12-26T12:00:01Z</dcterms:created>
  <dcterms:modified xsi:type="dcterms:W3CDTF">2025-01-02T17:42:49Z</dcterms:modified>
</cp:coreProperties>
</file>