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72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93883" autoAdjust="0"/>
  </p:normalViewPr>
  <p:slideViewPr>
    <p:cSldViewPr snapToGrid="0">
      <p:cViewPr>
        <p:scale>
          <a:sx n="75" d="100"/>
          <a:sy n="75" d="100"/>
        </p:scale>
        <p:origin x="32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39309" y="2607816"/>
            <a:ext cx="2844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Filter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0557" y="2534120"/>
            <a:ext cx="26604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Filter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9383" y="777279"/>
            <a:ext cx="1136468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 with the visual next to it, notice that the filter is applied only for the case of the visual to the one on the left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20" y="1547106"/>
            <a:ext cx="5258159" cy="3059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90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384" y="827606"/>
            <a:ext cx="11378436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 the filter at the page level instead of the map visual and notice the change in behavior of all three visuals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37" y="1339157"/>
            <a:ext cx="7317175" cy="3762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1066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67" y="2940338"/>
            <a:ext cx="2700459" cy="3408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7927" y="777279"/>
            <a:ext cx="10571747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Navigate to the details page and notice that the filter is not applied at this different page level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2928" y="1222565"/>
            <a:ext cx="881169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back to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Gdp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apply the filter based on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ContinentName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all pages and notice that the filter is now applied on all pages in the report without exception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7927" y="2099516"/>
            <a:ext cx="9842977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back to the Visual level configuration and now test the filter type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7927" y="2482477"/>
            <a:ext cx="4391138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the filter as shown in the figure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73072" y="3873202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77772" y="4520902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120772" y="4644727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492122" y="5254327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53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384" y="831409"/>
            <a:ext cx="9006496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back to the page level filter to notice that Top N is no longer a filter type option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646" y="1496966"/>
            <a:ext cx="2074803" cy="2054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547380" y="5015092"/>
            <a:ext cx="1078029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the filter types are missing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N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even for the all pages level and it is only applicable at the Visual level only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46" y="1369959"/>
            <a:ext cx="1848108" cy="3353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6123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3551" y="777279"/>
            <a:ext cx="10640499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when changing to the Advanced type we will have more granularity in terms of data filtration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99" y="1530433"/>
            <a:ext cx="1962150" cy="350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1815548" y="2316330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386923" y="2944980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20298" y="3526005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3149" y="3821817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224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384" y="838284"/>
            <a:ext cx="11007175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the application of the advanced filter is assisted with a defined number of filtration criteria.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79" y="1471977"/>
            <a:ext cx="1920240" cy="3749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629724" y="3020742"/>
            <a:ext cx="1733550" cy="2200275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4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1257" y="872661"/>
            <a:ext cx="8793365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it is applicable to at most two selections per filter in advanced mode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4" y="1341735"/>
            <a:ext cx="1895475" cy="2962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90346" y="3328415"/>
            <a:ext cx="1685961" cy="352425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7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800" y="879536"/>
            <a:ext cx="10427369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Lab uses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gdp.xslx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located in the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resources\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Drillthrough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Filter folder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9800" y="1348688"/>
            <a:ext cx="1048237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Navigate to the location of the </a:t>
            </a:r>
            <a:r>
              <a:rPr lang="en-US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gdp.xslx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load both tables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continent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gdp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2018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query editor level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384" y="2136004"/>
            <a:ext cx="9093583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that the relationship between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gdp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2018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established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https://www5.lunapic.com/editor/working/160554750945737421?910477177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34" y="2730767"/>
            <a:ext cx="6199845" cy="3697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551" y="865785"/>
            <a:ext cx="7642917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the two pages of the report GDP and Continent Details respectively.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551" y="2283581"/>
            <a:ext cx="9600182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Filled Map Visual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ContinentName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 to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 property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map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10" y="1420105"/>
            <a:ext cx="3791479" cy="447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2833522"/>
            <a:ext cx="3104428" cy="2662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923" y="2911946"/>
            <a:ext cx="1773437" cy="2691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286923" y="2911946"/>
            <a:ext cx="1773437" cy="40698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4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9384" y="1067553"/>
            <a:ext cx="1088800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visual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 page level and drag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ContinentName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country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gdp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fields to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 property level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6" y="1900399"/>
            <a:ext cx="4358061" cy="3181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216" y="1900399"/>
            <a:ext cx="2121634" cy="327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013216" y="1900400"/>
            <a:ext cx="2121634" cy="504134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13216" y="2467667"/>
            <a:ext cx="2121634" cy="504134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1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551" y="865785"/>
            <a:ext cx="7642917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the two pages of the report GDP and Continent Details respectively.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551" y="2048470"/>
            <a:ext cx="9482718" cy="67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Filled Map Visual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drag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ContinentName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 to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 property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map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10" y="1420105"/>
            <a:ext cx="3791479" cy="447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7" y="2531248"/>
            <a:ext cx="7467984" cy="39626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65800" y="5899150"/>
            <a:ext cx="1130300" cy="19685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1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801" y="900161"/>
            <a:ext cx="8316686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when no visual is selected the filter pane shows two filter levels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current page level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All page level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78" y="2247635"/>
            <a:ext cx="6020109" cy="4165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3638550" y="3022600"/>
            <a:ext cx="1035050" cy="144780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280" y="2247635"/>
            <a:ext cx="1895740" cy="2667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Oval 14"/>
          <p:cNvSpPr/>
          <p:nvPr/>
        </p:nvSpPr>
        <p:spPr>
          <a:xfrm>
            <a:off x="8166100" y="3168650"/>
            <a:ext cx="355600" cy="361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8077200" y="4041828"/>
            <a:ext cx="355600" cy="361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645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801" y="886410"/>
            <a:ext cx="9616096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when a visual is selected the Filters pane shows a third filter level, that of the visual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89" y="1454150"/>
            <a:ext cx="5759595" cy="4781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927" y="1454150"/>
            <a:ext cx="1933845" cy="401058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740650" y="2628900"/>
            <a:ext cx="355600" cy="361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7651750" y="3502078"/>
            <a:ext cx="355600" cy="361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7651750" y="4676828"/>
            <a:ext cx="355600" cy="361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288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383" y="916984"/>
            <a:ext cx="11584691" cy="67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to apply the filter based on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ContinentName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each of the levels separately,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then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page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then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pages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4931" y="1726744"/>
            <a:ext cx="9144001" cy="10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Notice the change in the interface and also notice the type of filter which is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basic,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Expand the filter type drop-down list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282" y="2734712"/>
            <a:ext cx="2886784" cy="2112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391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384" y="848962"/>
            <a:ext cx="2813399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 the Basic Alternative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384" y="1222654"/>
            <a:ext cx="8435855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Africa and observe the change in the geographic map visualization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89" b="14426"/>
          <a:stretch/>
        </p:blipFill>
        <p:spPr bwMode="auto">
          <a:xfrm>
            <a:off x="421499" y="1771612"/>
            <a:ext cx="4239878" cy="4189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5602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474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18</cp:revision>
  <dcterms:created xsi:type="dcterms:W3CDTF">2024-12-26T12:00:01Z</dcterms:created>
  <dcterms:modified xsi:type="dcterms:W3CDTF">2025-01-03T08:16:11Z</dcterms:modified>
</cp:coreProperties>
</file>