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53" d="100"/>
          <a:sy n="53" d="100"/>
        </p:scale>
        <p:origin x="10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2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9311" y="2532189"/>
            <a:ext cx="2252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Bins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3684" y="2479119"/>
            <a:ext cx="22060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Bins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8759" y="810784"/>
            <a:ext cx="11020927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gdp.xslx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located in the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resources\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Drillthrough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Filter folder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264" y="1329495"/>
            <a:ext cx="1059428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Navigate to the location of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gdp.xslx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load both tables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2018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query editor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759" y="2166370"/>
            <a:ext cx="4969758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the Summary table at the table list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263" y="2691878"/>
            <a:ext cx="9844891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that the relationship is well established between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Synthesis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https://www3.lunapic.com/editor/working/160560713860238536?789357150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399" y="3502502"/>
            <a:ext cx="5640833" cy="24789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8760" y="879535"/>
            <a:ext cx="966422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click on the fields area on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Countries number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apply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group function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383" y="1389535"/>
            <a:ext cx="411304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that the interface is a bit similar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6"/>
          <a:stretch/>
        </p:blipFill>
        <p:spPr bwMode="auto">
          <a:xfrm>
            <a:off x="4857892" y="2239382"/>
            <a:ext cx="6740550" cy="3439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99" y="2239382"/>
            <a:ext cx="2048161" cy="3534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ight Arrow 11"/>
          <p:cNvSpPr/>
          <p:nvPr/>
        </p:nvSpPr>
        <p:spPr>
          <a:xfrm>
            <a:off x="3828505" y="3441032"/>
            <a:ext cx="733927" cy="7459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5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8760" y="865785"/>
            <a:ext cx="1161906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now there are two options at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 Type level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namely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760" y="1487926"/>
            <a:ext cx="11417396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notice the presence of a new field in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table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Countries number (bins)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760" y="2095063"/>
            <a:ext cx="358944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Bin size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parameter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14 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fr-FR" b="1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956" y="2289411"/>
            <a:ext cx="4163591" cy="4063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5919536" y="2731169"/>
            <a:ext cx="577516" cy="5173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5025189" y="5073317"/>
            <a:ext cx="577516" cy="51735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8677" y="2289411"/>
            <a:ext cx="2353003" cy="1619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9178677" y="3248527"/>
            <a:ext cx="2353003" cy="324852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2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760" y="926062"/>
            <a:ext cx="1136239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the data part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new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classification of the countries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the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countries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intervals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3555" y="1722770"/>
            <a:ext cx="6096000" cy="12777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41,49 and 46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57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and 2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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18" y="3254987"/>
            <a:ext cx="8173266" cy="308545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79018" y="3537284"/>
            <a:ext cx="436961" cy="42110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38923" y="5618747"/>
            <a:ext cx="2113361" cy="30079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8759" y="813856"/>
            <a:ext cx="1129593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Switch to Excel and generate a set of dates then enter these dates directly as a new table into Power BI using the Enter Data import option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50" y="1938194"/>
            <a:ext cx="4370070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Down Arrow 8"/>
          <p:cNvSpPr/>
          <p:nvPr/>
        </p:nvSpPr>
        <p:spPr>
          <a:xfrm>
            <a:off x="3129229" y="2187255"/>
            <a:ext cx="254635" cy="297180"/>
          </a:xfrm>
          <a:prstGeom prst="downArrow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823" y="1938194"/>
            <a:ext cx="5761355" cy="4358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3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8760" y="743227"/>
            <a:ext cx="10230281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creating a group from this date list and notice the change in the group creation interface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" t="8228"/>
          <a:stretch/>
        </p:blipFill>
        <p:spPr bwMode="auto">
          <a:xfrm>
            <a:off x="519817" y="1266447"/>
            <a:ext cx="5060950" cy="2351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785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760" y="220007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Bins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8760" y="814586"/>
            <a:ext cx="4409027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the table structure at the data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93" y="1498791"/>
            <a:ext cx="2490737" cy="455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44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232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</cp:revision>
  <dcterms:created xsi:type="dcterms:W3CDTF">2024-12-26T12:00:01Z</dcterms:created>
  <dcterms:modified xsi:type="dcterms:W3CDTF">2025-01-03T09:15:50Z</dcterms:modified>
</cp:coreProperties>
</file>