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2819" autoAdjust="0"/>
  </p:normalViewPr>
  <p:slideViewPr>
    <p:cSldViewPr snapToGrid="0">
      <p:cViewPr>
        <p:scale>
          <a:sx n="50" d="100"/>
          <a:sy n="50" d="100"/>
        </p:scale>
        <p:origin x="11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7393" y="2724696"/>
            <a:ext cx="581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5516" y="2651001"/>
            <a:ext cx="5589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008" y="872661"/>
            <a:ext cx="1047091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Sales.xslx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\Excel Source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8" y="1528876"/>
            <a:ext cx="10551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SalesExcel.xslx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426" y="2309575"/>
            <a:ext cx="102004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relationship is well established between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4.lunapic.com/editor/working/160568753164722613?49229536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43" y="2930161"/>
            <a:ext cx="562991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178" y="962038"/>
            <a:ext cx="780104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right click mouse,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055" y="3516012"/>
            <a:ext cx="696227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a new field with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element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it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8" y="4073818"/>
            <a:ext cx="2030730" cy="191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31" y="1534848"/>
            <a:ext cx="1705213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0" y="1534848"/>
            <a:ext cx="2438740" cy="1743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430" y="2550160"/>
            <a:ext cx="243874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9840" y="2159000"/>
            <a:ext cx="553720" cy="3911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008" y="848962"/>
            <a:ext cx="1158259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just under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by right clicking it and adding it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hierarchy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97" y="1752778"/>
            <a:ext cx="1871345" cy="14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38595" y="3425946"/>
            <a:ext cx="112767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Clustered column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newly created hierarchy to the X-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well as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Quantity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to the Y-Axis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www4.lunapic.com/editor/working/160568753164722613?391163798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4" y="4058476"/>
            <a:ext cx="2955434" cy="270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915400" y="4058476"/>
            <a:ext cx="1759823" cy="35906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" y="1748313"/>
            <a:ext cx="4479639" cy="152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38595" y="4073654"/>
            <a:ext cx="873836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exploring the navigation capabilities offered represented by these icons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9" y="886045"/>
            <a:ext cx="1125752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the hierarchy 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Hide from report view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hierarchy is no longer visible in the visual interface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836766"/>
            <a:ext cx="3274070" cy="132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65" y="1836766"/>
            <a:ext cx="2235376" cy="203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2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2025-01-03T12:44:40Z</dcterms:modified>
</cp:coreProperties>
</file>