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63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4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0121" y="1937775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Measures &amp; calculated columns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2177" y="1880770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Measures &amp; calculated columns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75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Measures and calculated columns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7324" y="725580"/>
            <a:ext cx="1173363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demo uses the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FactSales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 from the Sales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to demonstrate the difference between creating a calculated column and a measure.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24" y="1738191"/>
            <a:ext cx="2534004" cy="1924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632" y="1738191"/>
            <a:ext cx="4216351" cy="4758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61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75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Measures and calculated columns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7323" y="889046"/>
            <a:ext cx="844801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Create a column called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SalesAmount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= </a:t>
            </a:r>
            <a:r>
              <a:rPr lang="en-US" dirty="0" err="1"/>
              <a:t>FactSales</a:t>
            </a:r>
            <a:r>
              <a:rPr lang="en-US" dirty="0"/>
              <a:t>[</a:t>
            </a:r>
            <a:r>
              <a:rPr lang="en-US" dirty="0" err="1"/>
              <a:t>SalesQuantity</a:t>
            </a:r>
            <a:r>
              <a:rPr lang="en-US" dirty="0"/>
              <a:t>]*</a:t>
            </a:r>
            <a:r>
              <a:rPr lang="en-US" dirty="0" err="1"/>
              <a:t>FactSales</a:t>
            </a:r>
            <a:r>
              <a:rPr lang="en-US" dirty="0"/>
              <a:t>[</a:t>
            </a:r>
            <a:r>
              <a:rPr lang="en-US" dirty="0" err="1"/>
              <a:t>UnitPrice</a:t>
            </a:r>
            <a:r>
              <a:rPr lang="en-US" dirty="0"/>
              <a:t>]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7323" y="1277742"/>
            <a:ext cx="794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Create a column called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TotalCost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= </a:t>
            </a:r>
            <a:r>
              <a:rPr lang="en-US" dirty="0" err="1"/>
              <a:t>FactSales</a:t>
            </a:r>
            <a:r>
              <a:rPr lang="en-US" dirty="0"/>
              <a:t>[</a:t>
            </a:r>
            <a:r>
              <a:rPr lang="en-US" dirty="0" err="1"/>
              <a:t>SalesQuantity</a:t>
            </a:r>
            <a:r>
              <a:rPr lang="en-US" dirty="0"/>
              <a:t>]-</a:t>
            </a:r>
            <a:r>
              <a:rPr lang="en-US" dirty="0" err="1"/>
              <a:t>FactSales</a:t>
            </a:r>
            <a:r>
              <a:rPr lang="en-US" dirty="0"/>
              <a:t>[</a:t>
            </a:r>
            <a:r>
              <a:rPr lang="en-US" dirty="0" err="1"/>
              <a:t>UnitCost</a:t>
            </a:r>
            <a:r>
              <a:rPr lang="en-US" dirty="0"/>
              <a:t>]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637" y="2055134"/>
            <a:ext cx="3123451" cy="1065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" t="1" r="-5407" b="-5407"/>
          <a:stretch/>
        </p:blipFill>
        <p:spPr>
          <a:xfrm>
            <a:off x="1868637" y="4509577"/>
            <a:ext cx="5058481" cy="428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637" y="5236014"/>
            <a:ext cx="4690723" cy="27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547" y="2006227"/>
            <a:ext cx="1213856" cy="1974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0207" y="1984796"/>
            <a:ext cx="2514951" cy="448690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190207" y="5041232"/>
            <a:ext cx="2514951" cy="194782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90207" y="5686552"/>
            <a:ext cx="2514951" cy="194782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75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Measures and calculated columns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7322" y="889046"/>
            <a:ext cx="1169800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Create the measure Now at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FactSales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table level that calculate the total profit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3" y="1424757"/>
            <a:ext cx="4279467" cy="945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03" y="2599374"/>
            <a:ext cx="5982535" cy="2953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1903" y="2930371"/>
            <a:ext cx="10127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Profit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SalesAmount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TotalCost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03" y="3363750"/>
            <a:ext cx="3850533" cy="25237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1903" y="4380465"/>
            <a:ext cx="3850533" cy="397042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1903" y="6053812"/>
            <a:ext cx="11698003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Note the use of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SUM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function to aggregate 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1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75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Measures and calculated columns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680" y="908664"/>
            <a:ext cx="724074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the measure only takes into account aggregations example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0743" y="1360504"/>
            <a:ext cx="938132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Profit Measure =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FactSales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SalesAmount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]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FactSales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TotalCost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]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43" y="1955642"/>
            <a:ext cx="4124325" cy="431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17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75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Measures and calculated columns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7325" y="810941"/>
            <a:ext cx="10902999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the measure does not appear as a calculated column because the scope differs in the two cases.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7325" y="1184633"/>
            <a:ext cx="1148467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back to the scene add a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visualization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add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MonthName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respectively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well as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Profit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 and observe the visualization change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70" y="2197183"/>
            <a:ext cx="4641802" cy="4174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65" y="2243384"/>
            <a:ext cx="3529703" cy="41283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4388" y="4180114"/>
            <a:ext cx="343759" cy="37126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4387" y="5370667"/>
            <a:ext cx="3327592" cy="93388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6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186</Words>
  <Application>Microsoft Office PowerPoint</Application>
  <PresentationFormat>Widescreen</PresentationFormat>
  <Paragraphs>21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2024-12-26T12:00:01Z</dcterms:created>
  <dcterms:modified xsi:type="dcterms:W3CDTF">2025-01-03T15:36:01Z</dcterms:modified>
</cp:coreProperties>
</file>