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>
        <p:scale>
          <a:sx n="75" d="100"/>
          <a:sy n="75" d="100"/>
        </p:scale>
        <p:origin x="2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9221" y="1858421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and Related table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740" y="1804565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and Related table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67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and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3" y="810784"/>
            <a:ext cx="82296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demo uses both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DimProduct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FactSales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tables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801" y="1360799"/>
            <a:ext cx="90660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that the relationship from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DimProduct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FactInterneSales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1 to many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5" y="1910814"/>
            <a:ext cx="5334744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67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and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3" y="810784"/>
            <a:ext cx="82296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demo uses both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DimProduct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FactSales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tables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383" y="1317264"/>
            <a:ext cx="967109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new calculated column to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Model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917" y="3954336"/>
            <a:ext cx="972151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Model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should be located at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level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5875" y="1817194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Product Model=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RELATED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BrandName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9" y="1817194"/>
            <a:ext cx="2238687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99389" y="3454400"/>
            <a:ext cx="2238687" cy="210902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44" y="2235777"/>
            <a:ext cx="4744112" cy="14194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42313" y="2273511"/>
            <a:ext cx="1119344" cy="1430940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67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and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3" y="881398"/>
            <a:ext cx="1050528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represent a field at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level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consider representing the last product date key at the column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301" y="1717099"/>
            <a:ext cx="1042736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column in name is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Date Key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represents the key of the last date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301" y="2761407"/>
            <a:ext cx="1083980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a column has just been added to the collection of columns called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Date Key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contains values corresponding to the last date of embarkation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301" y="2241433"/>
            <a:ext cx="9838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Date Key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MAXX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RELATEDTABLE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DateKey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5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2025-01-03T16:10:06Z</dcterms:modified>
</cp:coreProperties>
</file>