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349" y="2629885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549" y="257344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50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3822" y="777894"/>
            <a:ext cx="108712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demo uses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FactInternetSales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 from the Adventureworks2016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21" y="1276029"/>
            <a:ext cx="684841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by creating a calculated column that calculates profit margin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5521" y="2784940"/>
            <a:ext cx="924877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Trying to cause a divide by zero operation by rounding the standard cost of the product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180" y="4270002"/>
            <a:ext cx="942622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among the values mentioned there are infinity symbols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180" y="1714051"/>
            <a:ext cx="9786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/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180" y="3158632"/>
            <a:ext cx="10586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165BB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/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29915"/>
            <a:ext cx="5784828" cy="183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90646" b="38699"/>
          <a:stretch/>
        </p:blipFill>
        <p:spPr>
          <a:xfrm>
            <a:off x="6688666" y="4655801"/>
            <a:ext cx="953911" cy="198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50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955" y="866778"/>
            <a:ext cx="11729155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putting the whole expression into an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IFERROR function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indicating that the value represented when divided by 0 is -1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376" y="3295134"/>
            <a:ext cx="4798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</a:rPr>
              <a:t>Notice that the infinity value is replaced by -1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376" y="168482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/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]), 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1" y="3937544"/>
            <a:ext cx="4382112" cy="23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89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99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23</cp:revision>
  <dcterms:created xsi:type="dcterms:W3CDTF">2024-12-26T12:00:01Z</dcterms:created>
  <dcterms:modified xsi:type="dcterms:W3CDTF">2025-01-03T17:48:37Z</dcterms:modified>
</cp:coreProperties>
</file>