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>
        <p:scale>
          <a:sx n="66" d="100"/>
          <a:sy n="66" d="100"/>
        </p:scale>
        <p:origin x="58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498" y="208644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 and Bars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each time a column or bar visualization type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893132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EnglishMonthName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87" y="4223511"/>
            <a:ext cx="7815657" cy="237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99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 the </a:t>
            </a:r>
            <a:r>
              <a:rPr lang="fr-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visual</a:t>
            </a: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type to 100% </a:t>
            </a:r>
            <a:r>
              <a:rPr lang="fr-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Stacked</a:t>
            </a: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Column</a:t>
            </a: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Type</a:t>
            </a:r>
            <a:endParaRPr lang="en-US" sz="1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8" y="1377588"/>
            <a:ext cx="10156302" cy="308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9" y="776408"/>
            <a:ext cx="8131056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exercise requires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AdventureWorks2016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265541"/>
            <a:ext cx="103723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AdventureWorks2016 database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1259" y="1767175"/>
            <a:ext cx="780104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area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try hovering over the first 5 items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91" y="2394750"/>
            <a:ext cx="41052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83" y="2394750"/>
            <a:ext cx="4381560" cy="81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828800" y="3580598"/>
            <a:ext cx="1694046" cy="295289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5428" y="806981"/>
            <a:ext cx="108742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try to discover the icons located just at the bottom right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4" y="1492040"/>
            <a:ext cx="2943225" cy="2867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31545" y="4655428"/>
            <a:ext cx="83304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light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55" y="5117008"/>
            <a:ext cx="1771897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755783"/>
            <a:ext cx="107986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1" y="1451201"/>
            <a:ext cx="187515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46" y="1451201"/>
            <a:ext cx="1551940" cy="1191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43" y="1457868"/>
            <a:ext cx="1533525" cy="117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8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341" y="763637"/>
            <a:ext cx="102369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section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FactInterntSales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X-Axis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23" y="1261800"/>
            <a:ext cx="2591476" cy="5460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33062" y="6323798"/>
            <a:ext cx="942814" cy="250257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723" y="4329765"/>
            <a:ext cx="1266204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703673" y="4591251"/>
            <a:ext cx="529389" cy="1617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35" y="1261800"/>
            <a:ext cx="3947562" cy="3815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05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2" y="824534"/>
            <a:ext cx="8972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CalendarYear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the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Y-Axis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23" y="1679957"/>
            <a:ext cx="3667125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2" y="1679957"/>
            <a:ext cx="3391373" cy="4486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858703" y="3073682"/>
            <a:ext cx="1203157" cy="237409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1962" y="5138287"/>
            <a:ext cx="1673230" cy="261486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13811" y="3311091"/>
            <a:ext cx="644893" cy="182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767" y="793961"/>
            <a:ext cx="533306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 in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3719" y="5177590"/>
            <a:ext cx="36745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Bars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719" y="5690787"/>
            <a:ext cx="494975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626"/>
          <a:stretch/>
        </p:blipFill>
        <p:spPr>
          <a:xfrm>
            <a:off x="563719" y="1307444"/>
            <a:ext cx="2044727" cy="2340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83" y="1307444"/>
            <a:ext cx="1667108" cy="354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628" y="1307444"/>
            <a:ext cx="3794130" cy="3781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3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150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visualization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Freight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X-Axis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</a:t>
            </a:r>
          </a:p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visualization changes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68" y="3117878"/>
            <a:ext cx="5753903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243" t="25072" r="16709" b="45113"/>
          <a:stretch/>
        </p:blipFill>
        <p:spPr>
          <a:xfrm>
            <a:off x="7894090" y="1982804"/>
            <a:ext cx="1559292" cy="1799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0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 and Bars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929" y="804790"/>
            <a:ext cx="11396769" cy="67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visualization and try changing the visualization type by selecting each time a column or bar visualization type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929" y="3695988"/>
            <a:ext cx="6096000" cy="1380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Freight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EnglishMonthName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constant line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82" y="1715364"/>
            <a:ext cx="2442253" cy="174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49" y="1715364"/>
            <a:ext cx="2444724" cy="174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313" y="1715364"/>
            <a:ext cx="2419931" cy="1740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8985" y="1715364"/>
            <a:ext cx="2423936" cy="17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2025-01-04T12:21:13Z</dcterms:modified>
</cp:coreProperties>
</file>