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28" y="248861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KPI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9227" y="2430137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KPI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86" y="2873829"/>
            <a:ext cx="361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Custom </a:t>
            </a:r>
            <a:r>
              <a:rPr lang="en-US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416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Let’s see how to create custom KPI now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345" y="1257258"/>
            <a:ext cx="762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 create a slicer and configure it to show the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Year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field from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5" y="1840838"/>
            <a:ext cx="2079176" cy="188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063" y="1840838"/>
            <a:ext cx="1762371" cy="439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540722" y="1986929"/>
            <a:ext cx="440012" cy="41251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39063" y="3310656"/>
            <a:ext cx="1199800" cy="41251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3762" y="4359054"/>
            <a:ext cx="1390734" cy="27532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50422"/>
            <a:ext cx="94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add a Table visual with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field from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SalesQuantity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5" y="1271008"/>
            <a:ext cx="3039271" cy="364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47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50422"/>
            <a:ext cx="850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Let’s create a measure that represents the KPI indicator, first make a visit to this site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345" y="1216006"/>
            <a:ext cx="5936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https://exceleratorbi.com.au/dax-unichar-function-power-bi/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4" y="1681590"/>
            <a:ext cx="6286273" cy="4393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29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595" y="729797"/>
            <a:ext cx="1008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above site is used to generate special indicators forms that are useful for the Power BI visuals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especially the Power bi custom KPI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595" y="1520507"/>
            <a:ext cx="10859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 Quantity KPI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ReturnQuantity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38000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UNICHAR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11167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UNICHAR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11165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17" y="2401613"/>
            <a:ext cx="98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above measure compare the amount of the return quantity to a threshold which is 38000 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47" y="3005720"/>
            <a:ext cx="3515216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64" y="3005720"/>
            <a:ext cx="4058216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8708811" y="5997717"/>
            <a:ext cx="2108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Codes table from </a:t>
            </a:r>
          </a:p>
          <a:p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794892" y="6300374"/>
            <a:ext cx="19368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exceleratorbi.com.au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94892" y="4627001"/>
            <a:ext cx="802870" cy="3093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94892" y="5016467"/>
            <a:ext cx="802870" cy="3093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2" y="3033104"/>
            <a:ext cx="1536494" cy="3330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595" y="729797"/>
            <a:ext cx="114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can mak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 the indicator more convivial by adding a formatting condition on the font color of the indicators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1845"/>
          <a:stretch/>
        </p:blipFill>
        <p:spPr>
          <a:xfrm>
            <a:off x="501182" y="1236634"/>
            <a:ext cx="1476063" cy="14171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82488" y="1409413"/>
            <a:ext cx="440012" cy="41251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182" y="2695074"/>
            <a:ext cx="1466104" cy="33803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401" y="4764505"/>
            <a:ext cx="1397844" cy="4331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028" y="1174756"/>
            <a:ext cx="9434043" cy="486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51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595" y="729797"/>
            <a:ext cx="114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can mak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 the indicator more convivial by adding a formatting condition on the font color of the indicators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9" y="1632525"/>
            <a:ext cx="5315692" cy="4239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18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This lab uses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database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722" y="1257258"/>
            <a:ext cx="327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visual into the scene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4" y="1953992"/>
            <a:ext cx="2753109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This lab uses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database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628" y="1089085"/>
            <a:ext cx="668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Try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SalesQuantity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field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observe the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fr-F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4" y="1863175"/>
            <a:ext cx="2181692" cy="34778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3384" y="2296313"/>
            <a:ext cx="2181692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125" y="1864028"/>
            <a:ext cx="3512806" cy="345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093402" y="1883801"/>
            <a:ext cx="324246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453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a mouse hover on the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 and click it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0" y="1411146"/>
            <a:ext cx="5734850" cy="1657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63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65" y="2333066"/>
            <a:ext cx="2155647" cy="3438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794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calculated column at the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level and name it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Week Number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345" y="1257258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Week Number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WEEKNUM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344" y="1715066"/>
            <a:ext cx="1003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that calculated column at the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Tend Axis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level and observe the changes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269" y="2775922"/>
            <a:ext cx="2039044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9665" y="3576287"/>
            <a:ext cx="2155647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81" y="2386773"/>
            <a:ext cx="4382112" cy="398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125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77" y="1638672"/>
            <a:ext cx="2155647" cy="3438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99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the Target need to be added , for that we have to create a measure that represents our goal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0579" y="3679415"/>
            <a:ext cx="2155647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402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Then we create two measures for test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344" y="1140380"/>
            <a:ext cx="782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Target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343" y="1509712"/>
            <a:ext cx="7629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Target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ReturnQuantity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1" y="2780720"/>
            <a:ext cx="2116963" cy="3394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851" y="2780720"/>
            <a:ext cx="4116967" cy="230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29343" y="2063710"/>
            <a:ext cx="41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 configure the KPI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Follow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717" y="654170"/>
            <a:ext cx="630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second KPI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Follow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observe the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behavior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2" y="1204729"/>
            <a:ext cx="2146011" cy="3278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33" y="1280355"/>
            <a:ext cx="3885086" cy="160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KPI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717" y="654170"/>
            <a:ext cx="487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 the label value to be not a percentage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7" y="1115835"/>
            <a:ext cx="1303050" cy="53577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2817" y="1266224"/>
            <a:ext cx="31471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077" y="3794711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192" y="4902762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328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</cp:revision>
  <dcterms:created xsi:type="dcterms:W3CDTF">2024-12-26T12:00:01Z</dcterms:created>
  <dcterms:modified xsi:type="dcterms:W3CDTF">2025-01-05T12:42:46Z</dcterms:modified>
</cp:coreProperties>
</file>