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941103" y="2474861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Gauge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865477" y="2416458"/>
            <a:ext cx="721664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The Gauge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Gauge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9388" y="738052"/>
            <a:ext cx="81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Note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: This lab is using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Sales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database in resources  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75532" y="1254837"/>
            <a:ext cx="81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a Gauge visual to the scene 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25" y="1952824"/>
            <a:ext cx="4029637" cy="32961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92" y="1300982"/>
            <a:ext cx="2350031" cy="410236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Gauge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23133" y="1720516"/>
            <a:ext cx="2353390" cy="359229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484" y="1300982"/>
            <a:ext cx="4333947" cy="43874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/>
          <p:cNvSpPr txBox="1"/>
          <p:nvPr/>
        </p:nvSpPr>
        <p:spPr>
          <a:xfrm>
            <a:off x="393029" y="704372"/>
            <a:ext cx="8188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Average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SalesQuantity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Value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observe the changes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3700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292" y="1550475"/>
            <a:ext cx="2300908" cy="354084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Gauge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42618" y="2048807"/>
            <a:ext cx="2042452" cy="288757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42618" y="2835896"/>
            <a:ext cx="2042452" cy="288757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42618" y="3635257"/>
            <a:ext cx="2042452" cy="288757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93029" y="704372"/>
            <a:ext cx="11232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Minimum and Maximum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SalesQuantity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respectively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to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Minimum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Value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Maximum Value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and observe the changes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070" y="1583134"/>
            <a:ext cx="3603262" cy="36144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1336" y="1550475"/>
            <a:ext cx="3602598" cy="364707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Rectangle 13"/>
          <p:cNvSpPr/>
          <p:nvPr/>
        </p:nvSpPr>
        <p:spPr>
          <a:xfrm>
            <a:off x="4501590" y="5479915"/>
            <a:ext cx="842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Before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560113" y="5479915"/>
            <a:ext cx="6871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After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 flipV="1">
            <a:off x="3121336" y="4406995"/>
            <a:ext cx="378135" cy="6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6345799" y="4428013"/>
            <a:ext cx="378135" cy="6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7102070" y="4413871"/>
            <a:ext cx="378135" cy="6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V="1">
            <a:off x="10340948" y="4428013"/>
            <a:ext cx="378135" cy="687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6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398" y="1890677"/>
            <a:ext cx="2371125" cy="3747469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23133" y="19250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Gauge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01162" y="2351314"/>
            <a:ext cx="2200582" cy="23375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7130" y="1890677"/>
            <a:ext cx="4401164" cy="44583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401162" y="3165451"/>
            <a:ext cx="2200582" cy="23375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23133" y="4048340"/>
            <a:ext cx="2200582" cy="23375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0669" y="4898531"/>
            <a:ext cx="2200582" cy="233756"/>
          </a:xfrm>
          <a:prstGeom prst="rect">
            <a:avLst/>
          </a:prstGeom>
          <a:solidFill>
            <a:srgbClr val="FF0000">
              <a:alpha val="2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93029" y="704372"/>
            <a:ext cx="6757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Add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Targe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SalesQuantity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measure and observe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the changes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1162" y="1194617"/>
            <a:ext cx="78216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Target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SalesQuantity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3165BB"/>
                </a:solidFill>
                <a:latin typeface="Consolas" panose="020B0609020204030204" pitchFamily="49" charset="0"/>
              </a:rPr>
              <a:t>AVERAGE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SalesQuantity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)*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1.1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2606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133" y="192505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Segoe UI" panose="020B0502040204020203" pitchFamily="34" charset="0"/>
                <a:cs typeface="Segoe UI" panose="020B0502040204020203" pitchFamily="34" charset="0"/>
              </a:rPr>
              <a:t>The Gauge</a:t>
            </a:r>
            <a:endParaRPr lang="en-US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3028" y="704372"/>
            <a:ext cx="1024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Edit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DimDate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in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Power Query Editor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, and derive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Date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column from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DateKey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column using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Column from examples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feature 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endParaRPr lang="en-US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93028" y="1400905"/>
            <a:ext cx="10242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Create a measure as follow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76680" y="1770237"/>
            <a:ext cx="100767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AVERAGE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SalesQuantity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DimDate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DimDate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2018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3027" y="2818339"/>
            <a:ext cx="10242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Put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Test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measure instead of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Avearge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b="1" dirty="0" err="1" smtClean="0">
                <a:latin typeface="Segoe UI" panose="020B0502040204020203" pitchFamily="34" charset="0"/>
                <a:cs typeface="Segoe UI" panose="020B0502040204020203" pitchFamily="34" charset="0"/>
              </a:rPr>
              <a:t>SalesQuantity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in the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Value 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and try to change dates values then observe the </a:t>
            </a:r>
            <a:r>
              <a:rPr lang="en-US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Gauge</a:t>
            </a:r>
            <a:r>
              <a:rPr lang="en-US" dirty="0" smtClean="0">
                <a:latin typeface="Segoe UI" panose="020B0502040204020203" pitchFamily="34" charset="0"/>
                <a:cs typeface="Segoe UI" panose="020B0502040204020203" pitchFamily="34" charset="0"/>
              </a:rPr>
              <a:t> visual behavior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93027" y="3589442"/>
            <a:ext cx="114666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Test = 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CALCULATE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AVERAGE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FactSales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SalesQuantity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FILTER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DimDate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DimDate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[Date]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3165BB"/>
                </a:solidFill>
                <a:latin typeface="Consolas" panose="020B0609020204030204" pitchFamily="49" charset="0"/>
              </a:rPr>
              <a:t>DATE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2019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))) 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135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344</TotalTime>
  <Words>138</Words>
  <Application>Microsoft Office PowerPoint</Application>
  <PresentationFormat>Widescreen</PresentationFormat>
  <Paragraphs>22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Segoe UI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29</cp:revision>
  <dcterms:created xsi:type="dcterms:W3CDTF">2024-12-26T12:00:01Z</dcterms:created>
  <dcterms:modified xsi:type="dcterms:W3CDTF">2025-01-05T09:06:29Z</dcterms:modified>
</cp:coreProperties>
</file>