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1" r:id="rId6"/>
    <p:sldId id="266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3618" y="2621567"/>
            <a:ext cx="7264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Water </a:t>
            </a:r>
            <a:r>
              <a:rPr lang="fr-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Fall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5388" y="2560836"/>
            <a:ext cx="7614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Water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Fall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Water 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132" y="855107"/>
            <a:ext cx="111446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Water Fall to the scene and try to represent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SalesQuantity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adding it to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Y-Axis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CalendarYear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48" y="1741103"/>
            <a:ext cx="5443550" cy="4590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Water 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177" y="816928"/>
            <a:ext cx="1090863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hovering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the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rectangles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rectangles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worms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total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95" y="1583099"/>
            <a:ext cx="4260121" cy="3580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81" y="1501987"/>
            <a:ext cx="4680069" cy="3661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931928" y="3265714"/>
            <a:ext cx="2007555" cy="206256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46975" y="2331835"/>
            <a:ext cx="2130162" cy="205109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Water 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0429" y="877670"/>
            <a:ext cx="1020048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More options and change the order of the years and then the quantities sold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15" y="1553792"/>
            <a:ext cx="4286748" cy="3361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415" y="1379166"/>
            <a:ext cx="1724266" cy="139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681" y="2584613"/>
            <a:ext cx="1743318" cy="905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040" y="1495456"/>
            <a:ext cx="4084645" cy="3478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39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Water 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633" y="799910"/>
            <a:ext cx="9054623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the presence of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Breakdown parameter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fields section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65" y="1496032"/>
            <a:ext cx="2121507" cy="3248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94192" y="2412354"/>
            <a:ext cx="2121507" cy="708145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Water 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133" y="770656"/>
            <a:ext cx="1122030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CalendarQuarter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Breakdown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 and notice the participation of each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Quarter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sales growth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78" y="1843354"/>
            <a:ext cx="2154096" cy="242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554" y="1843354"/>
            <a:ext cx="5182323" cy="3705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601067" y="2756114"/>
            <a:ext cx="2121507" cy="708145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8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Water 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502" y="913911"/>
            <a:ext cx="1046403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case of existence of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depreciations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rectangles changes to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3103" y="5685292"/>
            <a:ext cx="977901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Substitute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CalendarQuarter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CalendarSemester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03" y="1444593"/>
            <a:ext cx="5182323" cy="3705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79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2025-01-04T15:02:38Z</dcterms:modified>
</cp:coreProperties>
</file>