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4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3638" y="1968423"/>
            <a:ext cx="58622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Pie and </a:t>
            </a:r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Daunaut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6032" y="1900817"/>
            <a:ext cx="58622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Pie and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Daunaut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Pie and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Daunaut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552" y="776408"/>
            <a:ext cx="1075050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to the scene then add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OrderQuantity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026" y="1272338"/>
            <a:ext cx="4074695" cy="4616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6" y="1272338"/>
            <a:ext cx="2505425" cy="1838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79006" y="2585071"/>
            <a:ext cx="2425451" cy="343759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Pie and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Daunaut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869587"/>
            <a:ext cx="69376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add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2" y="1373159"/>
            <a:ext cx="7621064" cy="4867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28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Pie and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Daunaut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3" y="814586"/>
            <a:ext cx="3147465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Daunaut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instead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Pie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19" y="1257853"/>
            <a:ext cx="7621064" cy="4906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34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Pie and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Daunaut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426" y="934537"/>
            <a:ext cx="1080550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ProductLine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and hover the mouse on a given segment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5" y="1446133"/>
            <a:ext cx="8440328" cy="4887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125792" y="3478845"/>
            <a:ext cx="2131309" cy="23375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2025-01-04T15:38:38Z</dcterms:modified>
</cp:coreProperties>
</file>