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7343" y="1638413"/>
            <a:ext cx="8536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Cards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and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Multi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rows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Cards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6083" y="1577684"/>
            <a:ext cx="9182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Cards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and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Multi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rows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Cards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448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Cards and Multi rows Cards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299" y="1440228"/>
            <a:ext cx="347454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953" y="1902182"/>
            <a:ext cx="944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Order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Quantity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 of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FactInternetSales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to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the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Fields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parameter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6953" y="802189"/>
            <a:ext cx="631890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lab is using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AdventureWorksDW2016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8" y="2606379"/>
            <a:ext cx="2591162" cy="207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99" y="2698709"/>
            <a:ext cx="3731960" cy="202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133" y="793960"/>
            <a:ext cx="55367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MultirowCard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stage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133" y="3153961"/>
            <a:ext cx="9744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Add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CalendarYear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of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DimDate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 and deactivate Summarization on it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133" y="192505"/>
            <a:ext cx="1528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2" y="1307443"/>
            <a:ext cx="3450450" cy="1470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1" y="3624663"/>
            <a:ext cx="3229426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82" y="3624663"/>
            <a:ext cx="2495898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413" y="3624663"/>
            <a:ext cx="2897873" cy="29679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6388" y="3624663"/>
            <a:ext cx="1597898" cy="225442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2025-01-04T16:12:36Z</dcterms:modified>
</cp:coreProperties>
</file>