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8" autoAdjust="0"/>
    <p:restoredTop sz="82508" autoAdjust="0"/>
  </p:normalViewPr>
  <p:slideViewPr>
    <p:cSldViewPr snapToGrid="0">
      <p:cViewPr varScale="1">
        <p:scale>
          <a:sx n="113" d="100"/>
          <a:sy n="113" d="100"/>
        </p:scale>
        <p:origin x="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24878" y="2078426"/>
            <a:ext cx="6515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Creating</a:t>
            </a:r>
            <a:endParaRPr lang="fr-FR" sz="7200" b="1" dirty="0" smtClean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Dashboards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24877" y="2010692"/>
            <a:ext cx="65153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Creating</a:t>
            </a:r>
            <a:endParaRPr lang="fr-FR" sz="7200" b="1" dirty="0" smtClean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Dashboards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02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5272" y="842587"/>
            <a:ext cx="113967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Note</a:t>
            </a:r>
            <a:r>
              <a:rPr lang="en-US" dirty="0" smtClean="0"/>
              <a:t>: This lab requires a </a:t>
            </a:r>
            <a:r>
              <a:rPr lang="en-US" b="1" dirty="0" smtClean="0"/>
              <a:t>Power BI Services account </a:t>
            </a:r>
            <a:r>
              <a:rPr lang="en-US" dirty="0" smtClean="0"/>
              <a:t>with administrator privileges 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295632" y="1317834"/>
            <a:ext cx="8805333" cy="1064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by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loading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SalesExcel.xlsx file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Service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Report Editor at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Services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</a:rPr>
              <a:t>Add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</a:rPr>
              <a:t>some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</a:rPr>
              <a:t>visuals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</a:rPr>
              <a:t> to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</a:rPr>
              <a:t>create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</a:rPr>
              <a:t>two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</a:rPr>
              <a:t> test reports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</a:rPr>
              <a:t>from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</a:rPr>
              <a:t>this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</a:rPr>
              <a:t>DataSet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2" y="2623396"/>
            <a:ext cx="4536012" cy="2631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199" y="2623396"/>
            <a:ext cx="2202180" cy="1134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08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02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632" y="813186"/>
            <a:ext cx="3764364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reports in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workspace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177" y="1314116"/>
            <a:ext cx="824653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workspace level and then select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2" y="1815046"/>
            <a:ext cx="2915057" cy="47631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102" y="1356042"/>
            <a:ext cx="1124107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52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02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7920" y="807541"/>
            <a:ext cx="2352311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the Dashboard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32" y="1297035"/>
            <a:ext cx="3181794" cy="1848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67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02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632" y="892208"/>
            <a:ext cx="3284874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tile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09" y="1463535"/>
            <a:ext cx="7249537" cy="20005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5825067" y="2359378"/>
            <a:ext cx="1738489" cy="310444"/>
          </a:xfrm>
          <a:prstGeom prst="rect">
            <a:avLst/>
          </a:prstGeom>
          <a:solidFill>
            <a:srgbClr val="FF0000">
              <a:alpha val="1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02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6145" y="858341"/>
            <a:ext cx="567834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Explore the items that can be added to the Dashboard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11" y="1353702"/>
            <a:ext cx="3328370" cy="4878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1713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02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5282" y="841408"/>
            <a:ext cx="3870098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Text</a:t>
            </a:r>
            <a:r>
              <a:rPr lang="fr-FR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box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element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2" y="1334840"/>
            <a:ext cx="3041650" cy="2394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3660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02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12045" y="811383"/>
            <a:ext cx="773096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fr-F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To return to one of the reports and select one of the </a:t>
            </a:r>
            <a:r>
              <a:rPr kumimoji="0" lang="fr-FR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visuals</a:t>
            </a:r>
            <a:r>
              <a:rPr kumimoji="0" lang="fr-F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click the </a:t>
            </a:r>
            <a:r>
              <a:rPr kumimoji="0" lang="fr-FR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icon</a:t>
            </a:r>
            <a:r>
              <a:rPr kumimoji="0" lang="fr-F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         </a:t>
            </a:r>
            <a:r>
              <a:rPr kumimoji="0" lang="fr-FR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Pin the</a:t>
            </a:r>
            <a:r>
              <a:rPr kumimoji="0" lang="fr-FR" altLang="en-US" sz="1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fr-FR" altLang="en-US" sz="1400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visual</a:t>
            </a:r>
            <a:endParaRPr kumimoji="0" lang="fr-FR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574" y="844621"/>
            <a:ext cx="20955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69245" y="1296673"/>
            <a:ext cx="3097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</a:t>
            </a:r>
            <a:endParaRPr kumimoji="0" lang="fr-F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1792" y="3717283"/>
            <a:ext cx="1059825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Existing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Visual radio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button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select the Dashboard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previously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existing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drop-down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2" y="1212685"/>
            <a:ext cx="2516985" cy="24110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45995" t="605" r="29112" b="86519"/>
          <a:stretch/>
        </p:blipFill>
        <p:spPr>
          <a:xfrm>
            <a:off x="3117310" y="1296673"/>
            <a:ext cx="1412547" cy="699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5612" y="865244"/>
            <a:ext cx="171474" cy="20005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750" y="4495868"/>
            <a:ext cx="3845194" cy="2257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045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3024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Creating</a:t>
            </a:r>
            <a:r>
              <a:rPr lang="fr-FR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fr-FR" sz="24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Dashboards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69245" y="1296673"/>
            <a:ext cx="3097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 </a:t>
            </a:r>
            <a:endParaRPr kumimoji="0" lang="fr-FR" altLang="en-US" sz="1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632" y="781480"/>
            <a:ext cx="5739520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 to add some visuals from many other reports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5632" y="1199980"/>
            <a:ext cx="405271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around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menu visible at the top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29" y="1800472"/>
            <a:ext cx="4502785" cy="931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469229" y="1749672"/>
            <a:ext cx="4476750" cy="248285"/>
          </a:xfrm>
          <a:prstGeom prst="rect">
            <a:avLst/>
          </a:prstGeom>
          <a:solidFill>
            <a:srgbClr val="FF0000">
              <a:alpha val="14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4885" y="1749672"/>
            <a:ext cx="6394190" cy="3561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Rectangle 12"/>
          <p:cNvSpPr/>
          <p:nvPr/>
        </p:nvSpPr>
        <p:spPr>
          <a:xfrm>
            <a:off x="1914729" y="3007985"/>
            <a:ext cx="7450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Before</a:t>
            </a:r>
            <a:endParaRPr lang="en-US" sz="1400" b="1" dirty="0"/>
          </a:p>
        </p:txBody>
      </p:sp>
      <p:sp>
        <p:nvSpPr>
          <p:cNvPr id="15" name="Rectangle 14"/>
          <p:cNvSpPr/>
          <p:nvPr/>
        </p:nvSpPr>
        <p:spPr>
          <a:xfrm>
            <a:off x="7910935" y="5536590"/>
            <a:ext cx="6233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400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After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269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178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52</cp:revision>
  <dcterms:created xsi:type="dcterms:W3CDTF">2024-12-26T12:00:01Z</dcterms:created>
  <dcterms:modified xsi:type="dcterms:W3CDTF">2025-01-06T18:48:28Z</dcterms:modified>
</cp:coreProperties>
</file>