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2658" y="2459637"/>
            <a:ext cx="102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Préparer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les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endParaRPr lang="fr-FR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176" y="2385156"/>
            <a:ext cx="102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Préparer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les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endParaRPr lang="fr-FR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42521" y="2728550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Préparer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les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7603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07615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Importer les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0730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90114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Transformer les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21895" y="549115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Préparer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6977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6989" y="507413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Importer les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0104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69488" y="507413"/>
            <a:ext cx="306584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Transformer les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894" y="3451139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Transformer les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8120" y="3396588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3652" y="277757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Nettoyage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3101" y="273220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3027" y="2765924"/>
            <a:ext cx="343039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Eliminer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duplications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3652" y="3451139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Fusions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3101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3027" y="3439488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Filtrer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3426" y="2720554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3994" y="339658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9543" y="3439488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05410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91668" y="410263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onversions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1117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1043" y="4090984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Pivot/Un Pivot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93426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91668" y="4800488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Colonnes dérivées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1117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1043" y="4788837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2010" y="4745937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07559" y="4788837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93426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03652" y="5427695"/>
            <a:ext cx="369531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Autres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transformations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25" grpId="0" animBg="1"/>
      <p:bldP spid="26" grpId="0"/>
      <p:bldP spid="32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6238" y="269182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486" y="260974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2025-02-25T09:59:32Z</dcterms:modified>
</cp:coreProperties>
</file>