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88622" autoAdjust="0"/>
  </p:normalViewPr>
  <p:slideViewPr>
    <p:cSldViewPr snapToGrid="0">
      <p:cViewPr varScale="1">
        <p:scale>
          <a:sx n="111" d="100"/>
          <a:sy n="111" d="100"/>
        </p:scale>
        <p:origin x="15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22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0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9045" y="1536392"/>
            <a:ext cx="91996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Importer les </a:t>
            </a:r>
            <a:r>
              <a:rPr lang="en-US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données</a:t>
            </a:r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du</a:t>
            </a:r>
            <a:endParaRPr lang="en-US" sz="8000" b="1" dirty="0" smtClean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texte </a:t>
            </a:r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et</a:t>
            </a:r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csv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9045" y="1474303"/>
            <a:ext cx="91996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Importer les </a:t>
            </a:r>
            <a:r>
              <a:rPr lang="en-US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données</a:t>
            </a:r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du</a:t>
            </a:r>
            <a:endParaRPr lang="en-US" sz="8000" b="1" dirty="0" smtClean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texte </a:t>
            </a:r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et</a:t>
            </a:r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csv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2954655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du texte et CSV 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" t="6572"/>
          <a:stretch/>
        </p:blipFill>
        <p:spPr bwMode="auto">
          <a:xfrm>
            <a:off x="3664796" y="3000304"/>
            <a:ext cx="3609340" cy="3103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34" y="2082800"/>
            <a:ext cx="1744491" cy="446265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579879" y="4774918"/>
            <a:ext cx="434622" cy="41204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6508045" y="3855156"/>
            <a:ext cx="434622" cy="4120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49178" y="654654"/>
            <a:ext cx="85459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: 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 laboratoire utilise les fichiers CSV situés dans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</a:t>
            </a:r>
            <a:r>
              <a:rPr kumimoji="0" lang="fr-F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resources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</a:t>
            </a:r>
            <a:r>
              <a:rPr kumimoji="0" lang="fr-F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CSVSource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49178" y="1158233"/>
            <a:ext cx="59572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Choisissez la source de données dans le menu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Plus...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2954655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du texte et CSV 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04" b="11520"/>
          <a:stretch/>
        </p:blipFill>
        <p:spPr bwMode="auto">
          <a:xfrm>
            <a:off x="609493" y="1279181"/>
            <a:ext cx="2811145" cy="2251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1" y="4440993"/>
            <a:ext cx="7448549" cy="1519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Oval 12"/>
          <p:cNvSpPr/>
          <p:nvPr/>
        </p:nvSpPr>
        <p:spPr>
          <a:xfrm>
            <a:off x="1653750" y="4846433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420638" y="4846433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</a:t>
            </a:r>
            <a:r>
              <a:rPr lang="en-US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898409" y="4846433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</a:t>
            </a:r>
            <a:r>
              <a:rPr lang="en-US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9178" y="5833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Accédez au dossier contenant les fichiers CSV, sélectionnez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FactSales.csv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puis cliquez sur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Charger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58799" y="3837661"/>
            <a:ext cx="5162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Remarquez les trois champs en haut de la table.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651955" y="1129647"/>
            <a:ext cx="765305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L'Unicode utilisé.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séparateur de colonnes utilisé dans le fichier CSV.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L'option de charger les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 premières lignes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 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toutes les données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52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2954655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du texte et CSV 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8" b="13347"/>
          <a:stretch/>
        </p:blipFill>
        <p:spPr bwMode="auto">
          <a:xfrm>
            <a:off x="599086" y="1510770"/>
            <a:ext cx="6258913" cy="526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Oval 16"/>
          <p:cNvSpPr/>
          <p:nvPr/>
        </p:nvSpPr>
        <p:spPr>
          <a:xfrm>
            <a:off x="4837662" y="1255678"/>
            <a:ext cx="361315" cy="35433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4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641772" y="1208546"/>
            <a:ext cx="361315" cy="35433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5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208854" y="1255926"/>
            <a:ext cx="361315" cy="35433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6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41866" y="6974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Remarquez également les boutons situés en bas de la fenêtre.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5479" y="2192392"/>
            <a:ext cx="880568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Charger les données immédiatement dans Power BI.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Passer à l’éditeur Power Query avant de charger les données pour les transformer.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Annuler l’importation.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5479" y="3784158"/>
            <a:ext cx="861165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Répétez la même procédure avec les autres fichiers CSV.</a:t>
            </a:r>
            <a:b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Ensuite, sélectionnez le menu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Modèle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l'extrême gauche et remarquez qu'il n'y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aucun lien entre les tables importées, contrairement au laboratoire précédent.</a:t>
            </a:r>
          </a:p>
        </p:txBody>
      </p:sp>
    </p:spTree>
    <p:extLst>
      <p:ext uri="{BB962C8B-B14F-4D97-AF65-F5344CB8AC3E}">
        <p14:creationId xmlns:p14="http://schemas.microsoft.com/office/powerpoint/2010/main" val="353934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4"/>
          <p:cNvSpPr txBox="1"/>
          <p:nvPr/>
        </p:nvSpPr>
        <p:spPr>
          <a:xfrm>
            <a:off x="4402178" y="2685208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4333426" y="2603133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162</Words>
  <Application>Microsoft Office PowerPoint</Application>
  <PresentationFormat>Widescreen</PresentationFormat>
  <Paragraphs>35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29</cp:revision>
  <dcterms:created xsi:type="dcterms:W3CDTF">2024-12-26T12:00:01Z</dcterms:created>
  <dcterms:modified xsi:type="dcterms:W3CDTF">2025-02-25T13:33:39Z</dcterms:modified>
</cp:coreProperties>
</file>