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1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0957" y="1141280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Importer des </a:t>
            </a:r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fichiers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multiples</a:t>
            </a:r>
          </a:p>
          <a:p>
            <a:pPr algn="ctr"/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6113" y="1073546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Importer des </a:t>
            </a:r>
            <a:r>
              <a:rPr lang="en-US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fichiers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multiples</a:t>
            </a:r>
          </a:p>
          <a:p>
            <a:pPr algn="ctr"/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58" y="1703336"/>
            <a:ext cx="2124371" cy="4963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49178" y="216445"/>
            <a:ext cx="33586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from multiple files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178" y="1952977"/>
            <a:ext cx="135235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227096"/>
              </p:ext>
            </p:extLst>
          </p:nvPr>
        </p:nvGraphicFramePr>
        <p:xfrm>
          <a:off x="3249888" y="1809204"/>
          <a:ext cx="4431844" cy="327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5" imgW="3952381" imgH="2924583" progId="Paint.Picture">
                  <p:embed/>
                </p:oleObj>
              </mc:Choice>
              <mc:Fallback>
                <p:oleObj name="Bitmap Image" r:id="rId5" imgW="3952381" imgH="292458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888" y="1809204"/>
                        <a:ext cx="4431844" cy="32794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1717099" y="6312224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1600" b="1" kern="12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54793" y="2931239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b="1" kern="12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82332" y="396282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16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523336" y="629738"/>
            <a:ext cx="105208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: 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laboratoire utilise les fichiers CSV situés dans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\Multiple Files\Files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Choisissez la source de données dans le menu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Plus...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puis sélectionnez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ensuite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Dossier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3586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from multiple files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178" y="1952977"/>
            <a:ext cx="135235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9" y="1208141"/>
            <a:ext cx="4844913" cy="1489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94" y="3442649"/>
            <a:ext cx="5510322" cy="3073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948" y="4883082"/>
            <a:ext cx="5344522" cy="69533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70430" y="5020574"/>
            <a:ext cx="1081178" cy="385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3683" y="637193"/>
            <a:ext cx="81944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Accédez au dossier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Files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situé sous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sélectionnez-le.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3683" y="28893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Vérifiez que les fichiers représentent la même structure, puis choisissez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Combiner et Charger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42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3586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from multiple files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t="4954" r="1"/>
          <a:stretch/>
        </p:blipFill>
        <p:spPr bwMode="auto">
          <a:xfrm>
            <a:off x="3386417" y="1536035"/>
            <a:ext cx="3135817" cy="1874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417" y="4303886"/>
            <a:ext cx="4632960" cy="1926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6" t="60675" r="68514" b="16532"/>
          <a:stretch/>
        </p:blipFill>
        <p:spPr bwMode="auto">
          <a:xfrm>
            <a:off x="7118233" y="3743510"/>
            <a:ext cx="1526039" cy="1120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178" y="695615"/>
            <a:ext cx="110937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Retournez au fichier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file3.txt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 le disque et éditez-le. Remplacez la valeur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</a:t>
            </a:r>
            <a:r>
              <a:rPr kumimoji="0" lang="fr-F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espace vide ou un caractère spécial pour tester le cas où un fichier représente </a:t>
            </a:r>
            <a:r>
              <a:rPr kumimoji="0" lang="fr-F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anomalie lors du chargement.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3973" y="3657554"/>
            <a:ext cx="6109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Remarquez que lors du chargement, il y a un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place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l'anomalie.</a:t>
            </a:r>
          </a:p>
        </p:txBody>
      </p:sp>
    </p:spTree>
    <p:extLst>
      <p:ext uri="{BB962C8B-B14F-4D97-AF65-F5344CB8AC3E}">
        <p14:creationId xmlns:p14="http://schemas.microsoft.com/office/powerpoint/2010/main" val="196343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121</Words>
  <Application>Microsoft Office PowerPoint</Application>
  <PresentationFormat>Widescreen</PresentationFormat>
  <Paragraphs>19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32</cp:revision>
  <dcterms:created xsi:type="dcterms:W3CDTF">2024-12-26T12:00:01Z</dcterms:created>
  <dcterms:modified xsi:type="dcterms:W3CDTF">2025-02-25T13:38:03Z</dcterms:modified>
</cp:coreProperties>
</file>